
<file path=[Content_Types].xml><?xml version="1.0" encoding="utf-8"?>
<Types xmlns="http://schemas.openxmlformats.org/package/2006/content-types">
  <Override PartName="/ppt/slideMasters/slideMaster3.xml" ContentType="application/vnd.openxmlformats-officedocument.presentationml.slideMaster+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Override PartName="/ppt/slideLayouts/slideLayout26.xml" ContentType="application/vnd.openxmlformats-officedocument.presentationml.slideLayout+xml"/>
  <Default Extension="wmf" ContentType="image/x-wmf"/>
  <Override PartName="/ppt/theme/themeOverride3.xml" ContentType="application/vnd.openxmlformats-officedocument.themeOverride+xml"/>
  <Default Extension="rels" ContentType="application/vnd.openxmlformats-package.relationships+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slideLayouts/slideLayout24.xml" ContentType="application/vnd.openxmlformats-officedocument.presentationml.slideLayout+xml"/>
  <Override PartName="/ppt/slideLayouts/slideLayout33.xml" ContentType="application/vnd.openxmlformats-officedocument.presentationml.slideLayout+xml"/>
  <Override PartName="/ppt/theme/themeOverride1.xml" ContentType="application/vnd.openxmlformats-officedocument.themeOverride+xml"/>
  <Override PartName="/ppt/slides/slide10.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29.xml" ContentType="application/vnd.openxmlformats-officedocument.presentationml.slideLayout+xml"/>
  <Override PartName="/ppt/theme/theme4.xml" ContentType="application/vnd.openxmlformats-officedocument.theme+xml"/>
  <Default Extension="png" ContentType="image/png"/>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27.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Default Extension="jpeg" ContentType="image/jpeg"/>
  <Override PartName="/ppt/slideLayouts/slideLayout25.xml" ContentType="application/vnd.openxmlformats-officedocument.presentationml.slideLayout+xml"/>
  <Override PartName="/ppt/theme/themeOverride4.xml" ContentType="application/vnd.openxmlformats-officedocument.themeOverride+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slideLayouts/slideLayout32.xml" ContentType="application/vnd.openxmlformats-officedocument.presentationml.slideLayout+xml"/>
  <Override PartName="/ppt/theme/themeOverride2.xml" ContentType="application/vnd.openxmlformats-officedocument.themeOverride+xml"/>
  <Override PartName="/docProps/app.xml" ContentType="application/vnd.openxmlformats-officedocument.extended-properties+xml"/>
  <Override PartName="/ppt/slides/slide11.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 id="2147483720" r:id="rId2"/>
    <p:sldMasterId id="2147483732" r:id="rId3"/>
  </p:sldMasterIdLst>
  <p:notesMasterIdLst>
    <p:notesMasterId r:id="rId21"/>
  </p:notesMasterIdLst>
  <p:sldIdLst>
    <p:sldId id="256" r:id="rId4"/>
    <p:sldId id="257" r:id="rId5"/>
    <p:sldId id="259" r:id="rId6"/>
    <p:sldId id="260" r:id="rId7"/>
    <p:sldId id="261" r:id="rId8"/>
    <p:sldId id="262" r:id="rId9"/>
    <p:sldId id="263" r:id="rId10"/>
    <p:sldId id="264" r:id="rId11"/>
    <p:sldId id="265" r:id="rId12"/>
    <p:sldId id="266" r:id="rId13"/>
    <p:sldId id="267" r:id="rId14"/>
    <p:sldId id="273" r:id="rId15"/>
    <p:sldId id="274" r:id="rId16"/>
    <p:sldId id="268" r:id="rId17"/>
    <p:sldId id="269" r:id="rId18"/>
    <p:sldId id="272" r:id="rId19"/>
    <p:sldId id="258" r:id="rId2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60066"/>
    <a:srgbClr val="99CC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46" d="100"/>
          <a:sy n="46" d="100"/>
        </p:scale>
        <p:origin x="-642"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3" Type="http://schemas.openxmlformats.org/officeDocument/2006/relationships/slideMaster" Target="slideMasters/slideMaster3.xml"/><Relationship Id="rId21" Type="http://schemas.openxmlformats.org/officeDocument/2006/relationships/notesMaster" Target="notesMasters/notesMaster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theme" Target="theme/theme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viewProps" Target="viewProps.xml"/><Relationship Id="rId10" Type="http://schemas.openxmlformats.org/officeDocument/2006/relationships/slide" Target="slides/slide7.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MX" dirty="0"/>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BFE51D7-5E16-492D-BE13-8FDB95EC3212}" type="datetimeFigureOut">
              <a:rPr lang="es-MX" smtClean="0"/>
              <a:pPr/>
              <a:t>08/10/2009</a:t>
            </a:fld>
            <a:endParaRPr lang="es-MX" dirty="0"/>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MX" dirty="0"/>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MX" dirty="0"/>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8A7A73E-9BF3-46AE-97FD-8550D6577850}" type="slidenum">
              <a:rPr lang="es-MX" smtClean="0"/>
              <a:pPr/>
              <a:t>‹#›</a:t>
            </a:fld>
            <a:endParaRPr lang="es-MX"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dirty="0"/>
          </a:p>
        </p:txBody>
      </p:sp>
      <p:sp>
        <p:nvSpPr>
          <p:cNvPr id="4" name="3 Marcador de número de diapositiva"/>
          <p:cNvSpPr>
            <a:spLocks noGrp="1"/>
          </p:cNvSpPr>
          <p:nvPr>
            <p:ph type="sldNum" sz="quarter" idx="10"/>
          </p:nvPr>
        </p:nvSpPr>
        <p:spPr/>
        <p:txBody>
          <a:bodyPr/>
          <a:lstStyle/>
          <a:p>
            <a:fld id="{78A7A73E-9BF3-46AE-97FD-8550D6577850}" type="slidenum">
              <a:rPr lang="es-MX" smtClean="0"/>
              <a:pPr/>
              <a:t>12</a:t>
            </a:fld>
            <a:endParaRPr lang="es-MX"/>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AD813075-D795-4B6A-BB09-42893F013233}" type="datetimeFigureOut">
              <a:rPr lang="en-US" smtClean="0"/>
              <a:pPr/>
              <a:t>10/8/2009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79F0310-EFFB-41F4-AF39-A26CC2C32066}"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D813075-D795-4B6A-BB09-42893F013233}" type="datetimeFigureOut">
              <a:rPr lang="en-US" smtClean="0"/>
              <a:pPr/>
              <a:t>10/8/2009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79F0310-EFFB-41F4-AF39-A26CC2C32066}"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D813075-D795-4B6A-BB09-42893F013233}" type="datetimeFigureOut">
              <a:rPr lang="en-US" smtClean="0"/>
              <a:pPr/>
              <a:t>10/8/2009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79F0310-EFFB-41F4-AF39-A26CC2C32066}" type="slidenum">
              <a:rPr lang="en-US" smtClean="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AD813075-D795-4B6A-BB09-42893F013233}" type="datetimeFigureOut">
              <a:rPr lang="en-US" smtClean="0"/>
              <a:pPr/>
              <a:t>10/8/2009</a:t>
            </a:fld>
            <a:endParaRPr lang="en-US" dirty="0"/>
          </a:p>
        </p:txBody>
      </p:sp>
      <p:sp>
        <p:nvSpPr>
          <p:cNvPr id="19" name="Footer Placeholder 18"/>
          <p:cNvSpPr>
            <a:spLocks noGrp="1"/>
          </p:cNvSpPr>
          <p:nvPr>
            <p:ph type="ftr" sz="quarter" idx="11"/>
          </p:nvPr>
        </p:nvSpPr>
        <p:spPr/>
        <p:txBody>
          <a:bodyPr/>
          <a:lstStyle/>
          <a:p>
            <a:endParaRPr lang="en-US" dirty="0"/>
          </a:p>
        </p:txBody>
      </p:sp>
      <p:sp>
        <p:nvSpPr>
          <p:cNvPr id="27" name="Slide Number Placeholder 26"/>
          <p:cNvSpPr>
            <a:spLocks noGrp="1"/>
          </p:cNvSpPr>
          <p:nvPr>
            <p:ph type="sldNum" sz="quarter" idx="12"/>
          </p:nvPr>
        </p:nvSpPr>
        <p:spPr/>
        <p:txBody>
          <a:bodyPr/>
          <a:lstStyle/>
          <a:p>
            <a:fld id="{879F0310-EFFB-41F4-AF39-A26CC2C32066}" type="slidenum">
              <a:rPr lang="en-US" smtClean="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AD813075-D795-4B6A-BB09-42893F013233}" type="datetimeFigureOut">
              <a:rPr lang="en-US" smtClean="0"/>
              <a:pPr/>
              <a:t>10/8/2009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79F0310-EFFB-41F4-AF39-A26CC2C32066}" type="slidenum">
              <a:rPr lang="en-US" smtClean="0"/>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AD813075-D795-4B6A-BB09-42893F013233}" type="datetimeFigureOut">
              <a:rPr lang="en-US" smtClean="0"/>
              <a:pPr/>
              <a:t>10/8/2009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79F0310-EFFB-41F4-AF39-A26CC2C32066}" type="slidenum">
              <a:rPr lang="en-US" smtClean="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AD813075-D795-4B6A-BB09-42893F013233}" type="datetimeFigureOut">
              <a:rPr lang="en-US" smtClean="0"/>
              <a:pPr/>
              <a:t>10/8/2009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79F0310-EFFB-41F4-AF39-A26CC2C32066}" type="slidenum">
              <a:rPr lang="en-US" smtClean="0"/>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AD813075-D795-4B6A-BB09-42893F013233}" type="datetimeFigureOut">
              <a:rPr lang="en-US" smtClean="0"/>
              <a:pPr/>
              <a:t>10/8/2009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79F0310-EFFB-41F4-AF39-A26CC2C32066}" type="slidenum">
              <a:rPr lang="en-US" smtClean="0"/>
              <a:pPr/>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AD813075-D795-4B6A-BB09-42893F013233}" type="datetimeFigureOut">
              <a:rPr lang="en-US" smtClean="0"/>
              <a:pPr/>
              <a:t>10/8/2009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879F0310-EFFB-41F4-AF39-A26CC2C32066}" type="slidenum">
              <a:rPr lang="en-US" smtClean="0"/>
              <a:pPr/>
              <a:t>‹#›</a:t>
            </a:fld>
            <a:endParaRPr lang="en-US"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D813075-D795-4B6A-BB09-42893F013233}" type="datetimeFigureOut">
              <a:rPr lang="en-US" smtClean="0"/>
              <a:pPr/>
              <a:t>10/8/2009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879F0310-EFFB-41F4-AF39-A26CC2C32066}" type="slidenum">
              <a:rPr lang="en-US" smtClean="0"/>
              <a:pPr/>
              <a:t>‹#›</a:t>
            </a:fld>
            <a:endParaRPr lang="en-US"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AD813075-D795-4B6A-BB09-42893F013233}" type="datetimeFigureOut">
              <a:rPr lang="en-US" smtClean="0"/>
              <a:pPr/>
              <a:t>10/8/2009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79F0310-EFFB-41F4-AF39-A26CC2C32066}"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D813075-D795-4B6A-BB09-42893F013233}" type="datetimeFigureOut">
              <a:rPr lang="en-US" smtClean="0"/>
              <a:pPr/>
              <a:t>10/8/2009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79F0310-EFFB-41F4-AF39-A26CC2C32066}" type="slidenum">
              <a:rPr lang="en-US" smtClean="0"/>
              <a:pPr/>
              <a:t>‹#›</a:t>
            </a:fld>
            <a:endParaRPr lang="en-US"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AD813075-D795-4B6A-BB09-42893F013233}" type="datetimeFigureOut">
              <a:rPr lang="en-US" smtClean="0"/>
              <a:pPr/>
              <a:t>10/8/2009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8077200" y="6356350"/>
            <a:ext cx="609600" cy="365125"/>
          </a:xfrm>
        </p:spPr>
        <p:txBody>
          <a:bodyPr/>
          <a:lstStyle/>
          <a:p>
            <a:fld id="{879F0310-EFFB-41F4-AF39-A26CC2C32066}" type="slidenum">
              <a:rPr lang="en-US" smtClean="0"/>
              <a:pPr/>
              <a:t>‹#›</a:t>
            </a:fld>
            <a:endParaRPr lang="en-US" dirty="0"/>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dirty="0"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AD813075-D795-4B6A-BB09-42893F013233}" type="datetimeFigureOut">
              <a:rPr lang="en-US" smtClean="0"/>
              <a:pPr/>
              <a:t>10/8/2009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79F0310-EFFB-41F4-AF39-A26CC2C32066}" type="slidenum">
              <a:rPr lang="en-US" smtClean="0"/>
              <a:pPr/>
              <a:t>‹#›</a:t>
            </a:fld>
            <a:endParaRPr lang="en-US"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AD813075-D795-4B6A-BB09-42893F013233}" type="datetimeFigureOut">
              <a:rPr lang="en-US" smtClean="0"/>
              <a:pPr/>
              <a:t>10/8/2009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79F0310-EFFB-41F4-AF39-A26CC2C32066}" type="slidenum">
              <a:rPr lang="en-US" smtClean="0"/>
              <a:pPr/>
              <a:t>‹#›</a:t>
            </a:fld>
            <a:endParaRPr lang="en-US" dirty="0"/>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bg>
      <p:bgRef idx="1002">
        <a:schemeClr val="bg1"/>
      </p:bgRef>
    </p:bg>
    <p:spTree>
      <p:nvGrpSpPr>
        <p:cNvPr id="1" name=""/>
        <p:cNvGrpSpPr/>
        <p:nvPr/>
      </p:nvGrpSpPr>
      <p:grpSpPr>
        <a:xfrm>
          <a:off x="0" y="0"/>
          <a:ext cx="0" cy="0"/>
          <a:chOff x="0" y="0"/>
          <a:chExt cx="0" cy="0"/>
        </a:xfrm>
      </p:grpSpPr>
      <p:sp>
        <p:nvSpPr>
          <p:cNvPr id="8" name="7 Rectángulo"/>
          <p:cNvSpPr/>
          <p:nvPr/>
        </p:nvSpPr>
        <p:spPr>
          <a:xfrm flipH="1">
            <a:off x="2667000" y="0"/>
            <a:ext cx="6477000" cy="6858000"/>
          </a:xfrm>
          <a:prstGeom prst="rect">
            <a:avLst/>
          </a:prstGeom>
          <a:blipFill>
            <a:blip r:embed="rId2"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8 Conector recto"/>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2" name="11 Título"/>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es-ES" smtClean="0"/>
              <a:t>Haga clic para modificar el estilo de título del patrón</a:t>
            </a:r>
            <a:endParaRPr kumimoji="0" lang="en-US"/>
          </a:p>
        </p:txBody>
      </p:sp>
      <p:sp>
        <p:nvSpPr>
          <p:cNvPr id="25" name="24 Subtítulo"/>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s-ES" smtClean="0"/>
              <a:t>Haga clic para modificar el estilo de subtítulo del patrón</a:t>
            </a:r>
            <a:endParaRPr kumimoji="0" lang="en-US"/>
          </a:p>
        </p:txBody>
      </p:sp>
      <p:sp>
        <p:nvSpPr>
          <p:cNvPr id="31" name="30 Marcador de fecha"/>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AD813075-D795-4B6A-BB09-42893F013233}" type="datetimeFigureOut">
              <a:rPr lang="en-US" smtClean="0"/>
              <a:pPr/>
              <a:t>10/8/2009</a:t>
            </a:fld>
            <a:endParaRPr lang="en-US" dirty="0"/>
          </a:p>
        </p:txBody>
      </p:sp>
      <p:sp>
        <p:nvSpPr>
          <p:cNvPr id="18" name="17 Marcador de pie de página"/>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en-US" dirty="0"/>
          </a:p>
        </p:txBody>
      </p:sp>
      <p:sp>
        <p:nvSpPr>
          <p:cNvPr id="29" name="28 Marcador de número de diapositiva"/>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879F0310-EFFB-41F4-AF39-A26CC2C32066}" type="slidenum">
              <a:rPr lang="en-US" smtClean="0"/>
              <a:pPr/>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kumimoji="0" lang="es-ES" smtClean="0"/>
              <a:t>Haga clic para modificar el estilo de título del patrón</a:t>
            </a:r>
            <a:endParaRPr kumimoji="0" lang="en-US"/>
          </a:p>
        </p:txBody>
      </p:sp>
      <p:sp>
        <p:nvSpPr>
          <p:cNvPr id="3" name="2 Marcador de contenido"/>
          <p:cNvSpPr>
            <a:spLocks noGrp="1"/>
          </p:cNvSpPr>
          <p:nvPr>
            <p:ph idx="1"/>
          </p:nvPr>
        </p:nvSpPr>
        <p:spPr/>
        <p:txBody>
          <a:bodyPr/>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AD813075-D795-4B6A-BB09-42893F013233}" type="datetimeFigureOut">
              <a:rPr lang="en-US" smtClean="0"/>
              <a:pPr/>
              <a:t>10/8/2009</a:t>
            </a:fld>
            <a:endParaRPr lang="en-US" dirty="0"/>
          </a:p>
        </p:txBody>
      </p:sp>
      <p:sp>
        <p:nvSpPr>
          <p:cNvPr id="5" name="4 Marcador de pie de página"/>
          <p:cNvSpPr>
            <a:spLocks noGrp="1"/>
          </p:cNvSpPr>
          <p:nvPr>
            <p:ph type="ftr" sz="quarter" idx="11"/>
          </p:nvPr>
        </p:nvSpPr>
        <p:spPr/>
        <p:txBody>
          <a:bodyPr/>
          <a:lstStyle>
            <a:extLst/>
          </a:lstStyle>
          <a:p>
            <a:endParaRPr lang="en-US" dirty="0"/>
          </a:p>
        </p:txBody>
      </p:sp>
      <p:sp>
        <p:nvSpPr>
          <p:cNvPr id="6" name="5 Marcador de número de diapositiva"/>
          <p:cNvSpPr>
            <a:spLocks noGrp="1"/>
          </p:cNvSpPr>
          <p:nvPr>
            <p:ph type="sldNum" sz="quarter" idx="12"/>
          </p:nvPr>
        </p:nvSpPr>
        <p:spPr/>
        <p:txBody>
          <a:bodyPr/>
          <a:lstStyle>
            <a:extLst/>
          </a:lstStyle>
          <a:p>
            <a:fld id="{879F0310-EFFB-41F4-AF39-A26CC2C32066}" type="slidenum">
              <a:rPr lang="en-US" smtClean="0"/>
              <a:pPr/>
              <a:t>‹#›</a:t>
            </a:fld>
            <a:endParaRPr lang="en-US" dirty="0"/>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Encabezado de sección">
    <p:bg>
      <p:bgRef idx="1001">
        <a:schemeClr val="bg1"/>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AD813075-D795-4B6A-BB09-42893F013233}" type="datetimeFigureOut">
              <a:rPr lang="en-US" smtClean="0"/>
              <a:pPr/>
              <a:t>10/8/2009</a:t>
            </a:fld>
            <a:endParaRPr lang="en-US" dirty="0"/>
          </a:p>
        </p:txBody>
      </p:sp>
      <p:sp>
        <p:nvSpPr>
          <p:cNvPr id="5" name="4 Marcador de pie de página"/>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en-US" dirty="0"/>
          </a:p>
        </p:txBody>
      </p:sp>
      <p:sp>
        <p:nvSpPr>
          <p:cNvPr id="6" name="5 Marcador de número de diapositiva"/>
          <p:cNvSpPr>
            <a:spLocks noGrp="1"/>
          </p:cNvSpPr>
          <p:nvPr>
            <p:ph type="sldNum" sz="quarter" idx="12"/>
          </p:nvPr>
        </p:nvSpPr>
        <p:spPr>
          <a:xfrm>
            <a:off x="6733952" y="6555112"/>
            <a:ext cx="588336" cy="228600"/>
          </a:xfrm>
        </p:spPr>
        <p:txBody>
          <a:bodyPr/>
          <a:lstStyle>
            <a:extLst/>
          </a:lstStyle>
          <a:p>
            <a:fld id="{879F0310-EFFB-41F4-AF39-A26CC2C32066}" type="slidenum">
              <a:rPr lang="en-US" smtClean="0"/>
              <a:pPr/>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320040"/>
            <a:ext cx="7242048" cy="1143000"/>
          </a:xfrm>
        </p:spPr>
        <p:txBody>
          <a:bodyPr/>
          <a:lstStyle>
            <a:extLst/>
          </a:lstStyle>
          <a:p>
            <a:r>
              <a:rPr kumimoji="0" lang="es-ES" smtClean="0"/>
              <a:t>Haga clic para modificar el estilo de título del patrón</a:t>
            </a:r>
            <a:endParaRPr kumimoji="0" lang="en-US"/>
          </a:p>
        </p:txBody>
      </p:sp>
      <p:sp>
        <p:nvSpPr>
          <p:cNvPr id="3" name="2 Marcador de contenido"/>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extLst/>
          </a:lstStyle>
          <a:p>
            <a:fld id="{AD813075-D795-4B6A-BB09-42893F013233}" type="datetimeFigureOut">
              <a:rPr lang="en-US" smtClean="0"/>
              <a:pPr/>
              <a:t>10/8/2009</a:t>
            </a:fld>
            <a:endParaRPr lang="en-US" dirty="0"/>
          </a:p>
        </p:txBody>
      </p:sp>
      <p:sp>
        <p:nvSpPr>
          <p:cNvPr id="6" name="5 Marcador de pie de página"/>
          <p:cNvSpPr>
            <a:spLocks noGrp="1"/>
          </p:cNvSpPr>
          <p:nvPr>
            <p:ph type="ftr" sz="quarter" idx="11"/>
          </p:nvPr>
        </p:nvSpPr>
        <p:spPr/>
        <p:txBody>
          <a:bodyPr/>
          <a:lstStyle>
            <a:extLst/>
          </a:lstStyle>
          <a:p>
            <a:endParaRPr lang="en-US" dirty="0"/>
          </a:p>
        </p:txBody>
      </p:sp>
      <p:sp>
        <p:nvSpPr>
          <p:cNvPr id="7" name="6 Marcador de número de diapositiva"/>
          <p:cNvSpPr>
            <a:spLocks noGrp="1"/>
          </p:cNvSpPr>
          <p:nvPr>
            <p:ph type="sldNum" sz="quarter" idx="12"/>
          </p:nvPr>
        </p:nvSpPr>
        <p:spPr/>
        <p:txBody>
          <a:bodyPr/>
          <a:lstStyle>
            <a:extLst/>
          </a:lstStyle>
          <a:p>
            <a:fld id="{879F0310-EFFB-41F4-AF39-A26CC2C32066}" type="slidenum">
              <a:rPr lang="en-US" smtClean="0"/>
              <a:pPr/>
              <a:t>‹#›</a:t>
            </a:fld>
            <a:endParaRPr lang="en-US" dirty="0"/>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320040"/>
            <a:ext cx="7242048" cy="1143000"/>
          </a:xfrm>
        </p:spPr>
        <p:txBody>
          <a:bodyPr anchor="b"/>
          <a:lstStyle>
            <a:lvl1pPr>
              <a:defRPr/>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smtClean="0"/>
              <a:t>Haga clic para modificar el estilo de texto del patrón</a:t>
            </a:r>
          </a:p>
        </p:txBody>
      </p:sp>
      <p:sp>
        <p:nvSpPr>
          <p:cNvPr id="5" name="4 Marcador de contenido"/>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6" name="5 Marcador de contenido"/>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0"/>
          </p:nvPr>
        </p:nvSpPr>
        <p:spPr/>
        <p:txBody>
          <a:bodyPr/>
          <a:lstStyle>
            <a:extLst/>
          </a:lstStyle>
          <a:p>
            <a:fld id="{AD813075-D795-4B6A-BB09-42893F013233}" type="datetimeFigureOut">
              <a:rPr lang="en-US" smtClean="0"/>
              <a:pPr/>
              <a:t>10/8/2009</a:t>
            </a:fld>
            <a:endParaRPr lang="en-US" dirty="0"/>
          </a:p>
        </p:txBody>
      </p:sp>
      <p:sp>
        <p:nvSpPr>
          <p:cNvPr id="8" name="7 Marcador de pie de página"/>
          <p:cNvSpPr>
            <a:spLocks noGrp="1"/>
          </p:cNvSpPr>
          <p:nvPr>
            <p:ph type="ftr" sz="quarter" idx="11"/>
          </p:nvPr>
        </p:nvSpPr>
        <p:spPr/>
        <p:txBody>
          <a:bodyPr/>
          <a:lstStyle>
            <a:extLst/>
          </a:lstStyle>
          <a:p>
            <a:endParaRPr lang="en-US" dirty="0"/>
          </a:p>
        </p:txBody>
      </p:sp>
      <p:sp>
        <p:nvSpPr>
          <p:cNvPr id="9" name="8 Marcador de número de diapositiva"/>
          <p:cNvSpPr>
            <a:spLocks noGrp="1"/>
          </p:cNvSpPr>
          <p:nvPr>
            <p:ph type="sldNum" sz="quarter" idx="12"/>
          </p:nvPr>
        </p:nvSpPr>
        <p:spPr/>
        <p:txBody>
          <a:bodyPr/>
          <a:lstStyle>
            <a:extLst/>
          </a:lstStyle>
          <a:p>
            <a:fld id="{879F0310-EFFB-41F4-AF39-A26CC2C32066}" type="slidenum">
              <a:rPr lang="en-US" smtClean="0"/>
              <a:pPr/>
              <a:t>‹#›</a:t>
            </a:fld>
            <a:endParaRPr lang="en-US" dirty="0"/>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320040"/>
            <a:ext cx="7242048" cy="1143000"/>
          </a:xfrm>
        </p:spPr>
        <p:txBody>
          <a:bodyPr/>
          <a:lstStyle>
            <a:extLst/>
          </a:lstStyle>
          <a:p>
            <a:r>
              <a:rPr kumimoji="0" lang="es-ES" smtClean="0"/>
              <a:t>Haga clic para modificar el estilo de título del patrón</a:t>
            </a:r>
            <a:endParaRPr kumimoji="0" lang="en-US"/>
          </a:p>
        </p:txBody>
      </p:sp>
      <p:sp>
        <p:nvSpPr>
          <p:cNvPr id="3" name="2 Marcador de fecha"/>
          <p:cNvSpPr>
            <a:spLocks noGrp="1"/>
          </p:cNvSpPr>
          <p:nvPr>
            <p:ph type="dt" sz="half" idx="10"/>
          </p:nvPr>
        </p:nvSpPr>
        <p:spPr/>
        <p:txBody>
          <a:bodyPr/>
          <a:lstStyle>
            <a:extLst/>
          </a:lstStyle>
          <a:p>
            <a:fld id="{AD813075-D795-4B6A-BB09-42893F013233}" type="datetimeFigureOut">
              <a:rPr lang="en-US" smtClean="0"/>
              <a:pPr/>
              <a:t>10/8/2009</a:t>
            </a:fld>
            <a:endParaRPr lang="en-US" dirty="0"/>
          </a:p>
        </p:txBody>
      </p:sp>
      <p:sp>
        <p:nvSpPr>
          <p:cNvPr id="4" name="3 Marcador de pie de página"/>
          <p:cNvSpPr>
            <a:spLocks noGrp="1"/>
          </p:cNvSpPr>
          <p:nvPr>
            <p:ph type="ftr" sz="quarter" idx="11"/>
          </p:nvPr>
        </p:nvSpPr>
        <p:spPr/>
        <p:txBody>
          <a:bodyPr/>
          <a:lstStyle>
            <a:extLst/>
          </a:lstStyle>
          <a:p>
            <a:endParaRPr lang="en-US" dirty="0"/>
          </a:p>
        </p:txBody>
      </p:sp>
      <p:sp>
        <p:nvSpPr>
          <p:cNvPr id="5" name="4 Marcador de número de diapositiva"/>
          <p:cNvSpPr>
            <a:spLocks noGrp="1"/>
          </p:cNvSpPr>
          <p:nvPr>
            <p:ph type="sldNum" sz="quarter" idx="12"/>
          </p:nvPr>
        </p:nvSpPr>
        <p:spPr/>
        <p:txBody>
          <a:bodyPr/>
          <a:lstStyle>
            <a:extLst/>
          </a:lstStyle>
          <a:p>
            <a:fld id="{879F0310-EFFB-41F4-AF39-A26CC2C32066}" type="slidenum">
              <a:rPr lang="en-US" smtClean="0"/>
              <a:pPr/>
              <a:t>‹#›</a:t>
            </a:fld>
            <a:endParaRPr lang="en-US" dirty="0"/>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lvl1pPr>
              <a:defRPr>
                <a:solidFill>
                  <a:schemeClr val="tx2"/>
                </a:solidFill>
              </a:defRPr>
            </a:lvl1pPr>
            <a:extLst/>
          </a:lstStyle>
          <a:p>
            <a:fld id="{AD813075-D795-4B6A-BB09-42893F013233}" type="datetimeFigureOut">
              <a:rPr lang="en-US" smtClean="0"/>
              <a:pPr/>
              <a:t>10/8/2009</a:t>
            </a:fld>
            <a:endParaRPr lang="en-US" dirty="0"/>
          </a:p>
        </p:txBody>
      </p:sp>
      <p:sp>
        <p:nvSpPr>
          <p:cNvPr id="3" name="2 Marcador de pie de página"/>
          <p:cNvSpPr>
            <a:spLocks noGrp="1"/>
          </p:cNvSpPr>
          <p:nvPr>
            <p:ph type="ftr" sz="quarter" idx="11"/>
          </p:nvPr>
        </p:nvSpPr>
        <p:spPr/>
        <p:txBody>
          <a:bodyPr/>
          <a:lstStyle>
            <a:lvl1pPr>
              <a:defRPr>
                <a:solidFill>
                  <a:schemeClr val="tx2"/>
                </a:solidFill>
              </a:defRPr>
            </a:lvl1pPr>
            <a:extLst/>
          </a:lstStyle>
          <a:p>
            <a:endParaRPr lang="en-US" dirty="0"/>
          </a:p>
        </p:txBody>
      </p:sp>
      <p:sp>
        <p:nvSpPr>
          <p:cNvPr id="4" name="3 Marcador de número de diapositiva"/>
          <p:cNvSpPr>
            <a:spLocks noGrp="1"/>
          </p:cNvSpPr>
          <p:nvPr>
            <p:ph type="sldNum" sz="quarter" idx="12"/>
          </p:nvPr>
        </p:nvSpPr>
        <p:spPr/>
        <p:txBody>
          <a:bodyPr/>
          <a:lstStyle>
            <a:extLst/>
          </a:lstStyle>
          <a:p>
            <a:fld id="{879F0310-EFFB-41F4-AF39-A26CC2C32066}"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D813075-D795-4B6A-BB09-42893F013233}" type="datetimeFigureOut">
              <a:rPr lang="en-US" smtClean="0"/>
              <a:pPr/>
              <a:t>10/8/2009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79F0310-EFFB-41F4-AF39-A26CC2C32066}" type="slidenum">
              <a:rPr lang="en-US" smtClean="0"/>
              <a:pPr/>
              <a:t>‹#›</a:t>
            </a:fld>
            <a:endParaRPr lang="en-US" dirty="0"/>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s-ES" smtClean="0"/>
              <a:t>Haga clic para modificar el estilo de texto del patrón</a:t>
            </a:r>
          </a:p>
        </p:txBody>
      </p:sp>
      <p:sp>
        <p:nvSpPr>
          <p:cNvPr id="4" name="3 Marcador de contenido"/>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extLst/>
          </a:lstStyle>
          <a:p>
            <a:fld id="{AD813075-D795-4B6A-BB09-42893F013233}" type="datetimeFigureOut">
              <a:rPr lang="en-US" smtClean="0"/>
              <a:pPr/>
              <a:t>10/8/2009</a:t>
            </a:fld>
            <a:endParaRPr lang="en-US" dirty="0"/>
          </a:p>
        </p:txBody>
      </p:sp>
      <p:sp>
        <p:nvSpPr>
          <p:cNvPr id="6" name="5 Marcador de pie de página"/>
          <p:cNvSpPr>
            <a:spLocks noGrp="1"/>
          </p:cNvSpPr>
          <p:nvPr>
            <p:ph type="ftr" sz="quarter" idx="11"/>
          </p:nvPr>
        </p:nvSpPr>
        <p:spPr/>
        <p:txBody>
          <a:bodyPr/>
          <a:lstStyle>
            <a:extLst/>
          </a:lstStyle>
          <a:p>
            <a:endParaRPr lang="en-US" dirty="0"/>
          </a:p>
        </p:txBody>
      </p:sp>
      <p:sp>
        <p:nvSpPr>
          <p:cNvPr id="7" name="6 Marcador de número de diapositiva"/>
          <p:cNvSpPr>
            <a:spLocks noGrp="1"/>
          </p:cNvSpPr>
          <p:nvPr>
            <p:ph type="sldNum" sz="quarter" idx="12"/>
          </p:nvPr>
        </p:nvSpPr>
        <p:spPr/>
        <p:txBody>
          <a:bodyPr/>
          <a:lstStyle>
            <a:extLst/>
          </a:lstStyle>
          <a:p>
            <a:fld id="{879F0310-EFFB-41F4-AF39-A26CC2C32066}" type="slidenum">
              <a:rPr lang="en-US" smtClean="0"/>
              <a:pPr/>
              <a:t>‹#›</a:t>
            </a:fld>
            <a:endParaRPr lang="en-US" dirty="0"/>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bg>
      <p:bgRef idx="1002">
        <a:schemeClr val="bg2"/>
      </p:bgRef>
    </p:bg>
    <p:spTree>
      <p:nvGrpSpPr>
        <p:cNvPr id="1" name=""/>
        <p:cNvGrpSpPr/>
        <p:nvPr/>
      </p:nvGrpSpPr>
      <p:grpSpPr>
        <a:xfrm>
          <a:off x="0" y="0"/>
          <a:ext cx="0" cy="0"/>
          <a:chOff x="0" y="0"/>
          <a:chExt cx="0" cy="0"/>
        </a:xfrm>
      </p:grpSpPr>
      <p:sp>
        <p:nvSpPr>
          <p:cNvPr id="8" name="7 Rectángulo"/>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dirty="0"/>
          </a:p>
        </p:txBody>
      </p:sp>
      <p:sp>
        <p:nvSpPr>
          <p:cNvPr id="9" name="8 Rectángulo"/>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dirty="0"/>
          </a:p>
        </p:txBody>
      </p:sp>
      <p:sp>
        <p:nvSpPr>
          <p:cNvPr id="2" name="1 Título"/>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es-ES" smtClean="0"/>
              <a:t>Haga clic para modificar el estilo de título del patrón</a:t>
            </a:r>
            <a:endParaRPr kumimoji="0" lang="en-US" dirty="0"/>
          </a:p>
        </p:txBody>
      </p:sp>
      <p:sp>
        <p:nvSpPr>
          <p:cNvPr id="4" name="3 Marcador de texto"/>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es-ES" smtClean="0"/>
              <a:t>Haga clic para modificar el estilo de texto del patrón</a:t>
            </a:r>
          </a:p>
        </p:txBody>
      </p:sp>
      <p:sp>
        <p:nvSpPr>
          <p:cNvPr id="5" name="4 Marcador de fecha"/>
          <p:cNvSpPr>
            <a:spLocks noGrp="1"/>
          </p:cNvSpPr>
          <p:nvPr>
            <p:ph type="dt" sz="half" idx="10"/>
          </p:nvPr>
        </p:nvSpPr>
        <p:spPr/>
        <p:txBody>
          <a:bodyPr/>
          <a:lstStyle>
            <a:extLst/>
          </a:lstStyle>
          <a:p>
            <a:fld id="{AD813075-D795-4B6A-BB09-42893F013233}" type="datetimeFigureOut">
              <a:rPr lang="en-US" smtClean="0"/>
              <a:pPr/>
              <a:t>10/8/2009</a:t>
            </a:fld>
            <a:endParaRPr lang="en-US" dirty="0"/>
          </a:p>
        </p:txBody>
      </p:sp>
      <p:sp>
        <p:nvSpPr>
          <p:cNvPr id="6" name="5 Marcador de pie de página"/>
          <p:cNvSpPr>
            <a:spLocks noGrp="1"/>
          </p:cNvSpPr>
          <p:nvPr>
            <p:ph type="ftr" sz="quarter" idx="11"/>
          </p:nvPr>
        </p:nvSpPr>
        <p:spPr/>
        <p:txBody>
          <a:bodyPr/>
          <a:lstStyle>
            <a:extLst/>
          </a:lstStyle>
          <a:p>
            <a:endParaRPr lang="en-US" dirty="0"/>
          </a:p>
        </p:txBody>
      </p:sp>
      <p:sp>
        <p:nvSpPr>
          <p:cNvPr id="7" name="6 Marcador de número de diapositiva"/>
          <p:cNvSpPr>
            <a:spLocks noGrp="1"/>
          </p:cNvSpPr>
          <p:nvPr>
            <p:ph type="sldNum" sz="quarter" idx="12"/>
          </p:nvPr>
        </p:nvSpPr>
        <p:spPr/>
        <p:txBody>
          <a:bodyPr/>
          <a:lstStyle>
            <a:extLst/>
          </a:lstStyle>
          <a:p>
            <a:fld id="{879F0310-EFFB-41F4-AF39-A26CC2C32066}" type="slidenum">
              <a:rPr lang="en-US" smtClean="0"/>
              <a:pPr/>
              <a:t>‹#›</a:t>
            </a:fld>
            <a:endParaRPr lang="en-US" dirty="0"/>
          </a:p>
        </p:txBody>
      </p:sp>
      <p:sp>
        <p:nvSpPr>
          <p:cNvPr id="10" name="9 Marcador de posición de imagen"/>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es-ES" dirty="0" smtClean="0"/>
              <a:t>Haga clic en el icono para agregar una imagen</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AD813075-D795-4B6A-BB09-42893F013233}" type="datetimeFigureOut">
              <a:rPr lang="en-US" smtClean="0"/>
              <a:pPr/>
              <a:t>10/8/2009</a:t>
            </a:fld>
            <a:endParaRPr lang="en-US" dirty="0"/>
          </a:p>
        </p:txBody>
      </p:sp>
      <p:sp>
        <p:nvSpPr>
          <p:cNvPr id="5" name="4 Marcador de pie de página"/>
          <p:cNvSpPr>
            <a:spLocks noGrp="1"/>
          </p:cNvSpPr>
          <p:nvPr>
            <p:ph type="ftr" sz="quarter" idx="11"/>
          </p:nvPr>
        </p:nvSpPr>
        <p:spPr/>
        <p:txBody>
          <a:bodyPr/>
          <a:lstStyle>
            <a:extLst/>
          </a:lstStyle>
          <a:p>
            <a:endParaRPr lang="en-US" dirty="0"/>
          </a:p>
        </p:txBody>
      </p:sp>
      <p:sp>
        <p:nvSpPr>
          <p:cNvPr id="6" name="5 Marcador de número de diapositiva"/>
          <p:cNvSpPr>
            <a:spLocks noGrp="1"/>
          </p:cNvSpPr>
          <p:nvPr>
            <p:ph type="sldNum" sz="quarter" idx="12"/>
          </p:nvPr>
        </p:nvSpPr>
        <p:spPr/>
        <p:txBody>
          <a:bodyPr/>
          <a:lstStyle>
            <a:extLst/>
          </a:lstStyle>
          <a:p>
            <a:fld id="{879F0310-EFFB-41F4-AF39-A26CC2C32066}" type="slidenum">
              <a:rPr lang="en-US" smtClean="0"/>
              <a:pPr/>
              <a:t>‹#›</a:t>
            </a:fld>
            <a:endParaRPr lang="en-US" dirty="0"/>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553200" y="274955"/>
            <a:ext cx="1524000" cy="5851525"/>
          </a:xfrm>
        </p:spPr>
        <p:txBody>
          <a:bodyPr vert="eaVert" anchor="t"/>
          <a:lstStyle>
            <a:extLs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274642"/>
            <a:ext cx="6019800" cy="5851525"/>
          </a:xfrm>
        </p:spPr>
        <p:txBody>
          <a:bodyPr vert="eaVert"/>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a:xfrm>
            <a:off x="4242816" y="6557946"/>
            <a:ext cx="2002464" cy="226902"/>
          </a:xfrm>
        </p:spPr>
        <p:txBody>
          <a:bodyPr/>
          <a:lstStyle>
            <a:extLst/>
          </a:lstStyle>
          <a:p>
            <a:fld id="{AD813075-D795-4B6A-BB09-42893F013233}" type="datetimeFigureOut">
              <a:rPr lang="en-US" smtClean="0"/>
              <a:pPr/>
              <a:t>10/8/2009</a:t>
            </a:fld>
            <a:endParaRPr lang="en-US" dirty="0"/>
          </a:p>
        </p:txBody>
      </p:sp>
      <p:sp>
        <p:nvSpPr>
          <p:cNvPr id="5" name="4 Marcador de pie de página"/>
          <p:cNvSpPr>
            <a:spLocks noGrp="1"/>
          </p:cNvSpPr>
          <p:nvPr>
            <p:ph type="ftr" sz="quarter" idx="11"/>
          </p:nvPr>
        </p:nvSpPr>
        <p:spPr>
          <a:xfrm>
            <a:off x="457200" y="6556248"/>
            <a:ext cx="3657600" cy="228600"/>
          </a:xfrm>
        </p:spPr>
        <p:txBody>
          <a:bodyPr/>
          <a:lstStyle>
            <a:extLst/>
          </a:lstStyle>
          <a:p>
            <a:endParaRPr lang="en-US" dirty="0"/>
          </a:p>
        </p:txBody>
      </p:sp>
      <p:sp>
        <p:nvSpPr>
          <p:cNvPr id="6" name="5 Marcador de número de diapositiva"/>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879F0310-EFFB-41F4-AF39-A26CC2C32066}"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AD813075-D795-4B6A-BB09-42893F013233}" type="datetimeFigureOut">
              <a:rPr lang="en-US" smtClean="0"/>
              <a:pPr/>
              <a:t>10/8/2009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79F0310-EFFB-41F4-AF39-A26CC2C32066}"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D813075-D795-4B6A-BB09-42893F013233}" type="datetimeFigureOut">
              <a:rPr lang="en-US" smtClean="0"/>
              <a:pPr/>
              <a:t>10/8/2009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79F0310-EFFB-41F4-AF39-A26CC2C32066}"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D813075-D795-4B6A-BB09-42893F013233}" type="datetimeFigureOut">
              <a:rPr lang="en-US" smtClean="0"/>
              <a:pPr/>
              <a:t>10/8/2009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879F0310-EFFB-41F4-AF39-A26CC2C32066}"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D813075-D795-4B6A-BB09-42893F013233}" type="datetimeFigureOut">
              <a:rPr lang="en-US" smtClean="0"/>
              <a:pPr/>
              <a:t>10/8/2009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879F0310-EFFB-41F4-AF39-A26CC2C32066}"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D813075-D795-4B6A-BB09-42893F013233}" type="datetimeFigureOut">
              <a:rPr lang="en-US" smtClean="0"/>
              <a:pPr/>
              <a:t>10/8/2009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79F0310-EFFB-41F4-AF39-A26CC2C32066}"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D813075-D795-4B6A-BB09-42893F013233}" type="datetimeFigureOut">
              <a:rPr lang="en-US" smtClean="0"/>
              <a:pPr/>
              <a:t>10/8/2009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79F0310-EFFB-41F4-AF39-A26CC2C32066}"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image" Target="../media/image2.jpeg"/><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D813075-D795-4B6A-BB09-42893F013233}" type="datetimeFigureOut">
              <a:rPr lang="en-US" smtClean="0"/>
              <a:pPr/>
              <a:t>10/8/2009</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79F0310-EFFB-41F4-AF39-A26CC2C32066}"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AD813075-D795-4B6A-BB09-42893F013233}" type="datetimeFigureOut">
              <a:rPr lang="en-US" smtClean="0"/>
              <a:pPr/>
              <a:t>10/8/2009</a:t>
            </a:fld>
            <a:endParaRPr lang="en-US" dirty="0"/>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dirty="0"/>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879F0310-EFFB-41F4-AF39-A26CC2C32066}" type="slidenum">
              <a:rPr lang="en-US" smtClean="0"/>
              <a:pPr/>
              <a:t>‹#›</a:t>
            </a:fld>
            <a:endParaRPr lang="en-US" dirty="0"/>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gr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8 Rectángulo"/>
          <p:cNvSpPr/>
          <p:nvPr/>
        </p:nvSpPr>
        <p:spPr>
          <a:xfrm flipH="1">
            <a:off x="8153400" y="0"/>
            <a:ext cx="990600" cy="6858000"/>
          </a:xfrm>
          <a:prstGeom prst="rect">
            <a:avLst/>
          </a:prstGeom>
          <a:blipFill>
            <a:blip r:embed="rId13"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3" name="2 Marcador de título"/>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es-ES" smtClean="0"/>
              <a:t>Haga clic para modificar el estilo de título del patrón</a:t>
            </a:r>
            <a:endParaRPr kumimoji="0" lang="en-US"/>
          </a:p>
        </p:txBody>
      </p:sp>
      <p:sp>
        <p:nvSpPr>
          <p:cNvPr id="31" name="30 Marcador de texto"/>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27" name="26 Marcador de fecha"/>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AD813075-D795-4B6A-BB09-42893F013233}" type="datetimeFigureOut">
              <a:rPr lang="en-US" smtClean="0"/>
              <a:pPr/>
              <a:t>10/8/2009</a:t>
            </a:fld>
            <a:endParaRPr lang="en-US" dirty="0"/>
          </a:p>
        </p:txBody>
      </p:sp>
      <p:sp>
        <p:nvSpPr>
          <p:cNvPr id="4" name="3 Marcador de pie de página"/>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en-US" dirty="0"/>
          </a:p>
        </p:txBody>
      </p:sp>
      <p:sp>
        <p:nvSpPr>
          <p:cNvPr id="16" name="15 Marcador de número de diapositiva"/>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879F0310-EFFB-41F4-AF39-A26CC2C32066}"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3.wmf"/><Relationship Id="rId1" Type="http://schemas.openxmlformats.org/officeDocument/2006/relationships/slideLayout" Target="../slideLayouts/slideLayout24.xml"/></Relationships>
</file>

<file path=ppt/slides/_rels/slide11.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4.xml"/></Relationships>
</file>

<file path=ppt/slides/_rels/slide12.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xml"/><Relationship Id="rId1" Type="http://schemas.openxmlformats.org/officeDocument/2006/relationships/slideLayout" Target="../slideLayouts/slideLayout24.xml"/></Relationships>
</file>

<file path=ppt/slides/_rels/slide13.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24.xml"/></Relationships>
</file>

<file path=ppt/slides/_rels/slide1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slideLayout" Target="../slideLayouts/slideLayout24.xml"/><Relationship Id="rId1" Type="http://schemas.openxmlformats.org/officeDocument/2006/relationships/themeOverride" Target="../theme/themeOverride4.xml"/></Relationships>
</file>

<file path=ppt/slides/_rels/slide15.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4.xml"/></Relationships>
</file>

<file path=ppt/slides/_rels/slide16.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4.xml"/></Relationships>
</file>

<file path=ppt/slides/_rels/slide17.xml.rels><?xml version="1.0" encoding="UTF-8" standalone="yes"?>
<Relationships xmlns="http://schemas.openxmlformats.org/package/2006/relationships"><Relationship Id="rId3" Type="http://schemas.openxmlformats.org/officeDocument/2006/relationships/hyperlink" Target="http://www.gse.harvard.edu/news/features/images/howard_gardner_05162003.jpg" TargetMode="External"/><Relationship Id="rId2" Type="http://schemas.openxmlformats.org/officeDocument/2006/relationships/hyperlink" Target="http://en.wikipedia.org/wiki/Howard_Gardner" TargetMode="Externa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24.xml"/></Relationships>
</file>

<file path=ppt/slides/_rels/slide4.xml.rels><?xml version="1.0" encoding="UTF-8" standalone="yes"?>
<Relationships xmlns="http://schemas.openxmlformats.org/package/2006/relationships"><Relationship Id="rId3" Type="http://schemas.openxmlformats.org/officeDocument/2006/relationships/image" Target="../media/image6.wmf"/><Relationship Id="rId2" Type="http://schemas.openxmlformats.org/officeDocument/2006/relationships/slideLayout" Target="../slideLayouts/slideLayout24.xml"/><Relationship Id="rId1" Type="http://schemas.openxmlformats.org/officeDocument/2006/relationships/themeOverride" Target="../theme/themeOverride1.xml"/></Relationships>
</file>

<file path=ppt/slides/_rels/slide5.xml.rels><?xml version="1.0" encoding="UTF-8" standalone="yes"?>
<Relationships xmlns="http://schemas.openxmlformats.org/package/2006/relationships"><Relationship Id="rId3" Type="http://schemas.openxmlformats.org/officeDocument/2006/relationships/image" Target="../media/image7.wmf"/><Relationship Id="rId2" Type="http://schemas.openxmlformats.org/officeDocument/2006/relationships/slideLayout" Target="../slideLayouts/slideLayout24.xml"/><Relationship Id="rId1" Type="http://schemas.openxmlformats.org/officeDocument/2006/relationships/themeOverride" Target="../theme/themeOverride2.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jpeg"/><Relationship Id="rId1" Type="http://schemas.openxmlformats.org/officeDocument/2006/relationships/slideLayout" Target="../slideLayouts/slideLayout24.xml"/></Relationships>
</file>

<file path=ppt/slides/_rels/slide7.xml.rels><?xml version="1.0" encoding="UTF-8" standalone="yes"?>
<Relationships xmlns="http://schemas.openxmlformats.org/package/2006/relationships"><Relationship Id="rId2" Type="http://schemas.openxmlformats.org/officeDocument/2006/relationships/image" Target="../media/image10.wmf"/><Relationship Id="rId1" Type="http://schemas.openxmlformats.org/officeDocument/2006/relationships/slideLayout" Target="../slideLayouts/slideLayout24.xml"/></Relationships>
</file>

<file path=ppt/slides/_rels/slide8.xml.rels><?xml version="1.0" encoding="UTF-8" standalone="yes"?>
<Relationships xmlns="http://schemas.openxmlformats.org/package/2006/relationships"><Relationship Id="rId2" Type="http://schemas.openxmlformats.org/officeDocument/2006/relationships/image" Target="../media/image11.wmf"/><Relationship Id="rId1" Type="http://schemas.openxmlformats.org/officeDocument/2006/relationships/slideLayout" Target="../slideLayouts/slideLayout24.xml"/></Relationships>
</file>

<file path=ppt/slides/_rels/slide9.xml.rels><?xml version="1.0" encoding="UTF-8" standalone="yes"?>
<Relationships xmlns="http://schemas.openxmlformats.org/package/2006/relationships"><Relationship Id="rId3" Type="http://schemas.openxmlformats.org/officeDocument/2006/relationships/image" Target="../media/image12.wmf"/><Relationship Id="rId2" Type="http://schemas.openxmlformats.org/officeDocument/2006/relationships/slideLayout" Target="../slideLayouts/slideLayout24.xml"/><Relationship Id="rId1" Type="http://schemas.openxmlformats.org/officeDocument/2006/relationships/themeOverride" Target="../theme/themeOverride3.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t="-26000" b="-26000"/>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09600" y="2133600"/>
            <a:ext cx="7772400" cy="1470025"/>
          </a:xfrm>
        </p:spPr>
        <p:txBody>
          <a:bodyPr>
            <a:noAutofit/>
          </a:bodyPr>
          <a:lstStyle/>
          <a:p>
            <a:r>
              <a:rPr lang="en-US" sz="12000" b="1" dirty="0" smtClean="0">
                <a:solidFill>
                  <a:schemeClr val="bg1"/>
                </a:solidFill>
                <a:effectLst>
                  <a:outerShdw blurRad="38100" dist="38100" dir="2700000" algn="tl">
                    <a:srgbClr val="000000">
                      <a:alpha val="43137"/>
                    </a:srgbClr>
                  </a:outerShdw>
                </a:effectLst>
                <a:latin typeface="French Script MT" pitchFamily="66" charset="0"/>
              </a:rPr>
              <a:t>Howard Gardner</a:t>
            </a:r>
            <a:endParaRPr lang="en-US" sz="12000" b="1" dirty="0">
              <a:solidFill>
                <a:schemeClr val="bg1"/>
              </a:solidFill>
              <a:effectLst>
                <a:outerShdw blurRad="38100" dist="38100" dir="2700000" algn="tl">
                  <a:srgbClr val="000000">
                    <a:alpha val="43137"/>
                  </a:srgbClr>
                </a:outerShdw>
              </a:effectLst>
              <a:latin typeface="French Script MT" pitchFamily="66" charset="0"/>
            </a:endParaRPr>
          </a:p>
        </p:txBody>
      </p:sp>
      <p:sp>
        <p:nvSpPr>
          <p:cNvPr id="3" name="Subtitle 2"/>
          <p:cNvSpPr>
            <a:spLocks noGrp="1"/>
          </p:cNvSpPr>
          <p:nvPr>
            <p:ph type="subTitle" idx="1"/>
          </p:nvPr>
        </p:nvSpPr>
        <p:spPr>
          <a:xfrm>
            <a:off x="1828800" y="3886200"/>
            <a:ext cx="4724400" cy="1752600"/>
          </a:xfrm>
        </p:spPr>
        <p:txBody>
          <a:bodyPr>
            <a:normAutofit/>
          </a:bodyPr>
          <a:lstStyle/>
          <a:p>
            <a:r>
              <a:rPr lang="en-US" b="1" dirty="0" smtClean="0">
                <a:solidFill>
                  <a:schemeClr val="bg1"/>
                </a:solidFill>
                <a:latin typeface="Harrington" pitchFamily="82" charset="0"/>
              </a:rPr>
              <a:t>By: Maria Alejandra Raudales</a:t>
            </a:r>
            <a:endParaRPr lang="en-US" b="1" dirty="0">
              <a:solidFill>
                <a:schemeClr val="bg1"/>
              </a:solidFill>
              <a:latin typeface="Harrington" pitchFamily="82"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7030A0"/>
            </a:gs>
            <a:gs pos="50000">
              <a:schemeClr val="accent2">
                <a:lumMod val="75000"/>
              </a:schemeClr>
            </a:gs>
            <a:gs pos="100000">
              <a:srgbClr val="660066"/>
            </a:gs>
          </a:gsLst>
          <a:lin ang="5400000" scaled="0"/>
          <a:tileRect/>
        </a:gradFill>
        <a:effectLst/>
      </p:bgPr>
    </p:bg>
    <p:spTree>
      <p:nvGrpSpPr>
        <p:cNvPr id="1" name=""/>
        <p:cNvGrpSpPr/>
        <p:nvPr/>
      </p:nvGrpSpPr>
      <p:grpSpPr>
        <a:xfrm>
          <a:off x="0" y="0"/>
          <a:ext cx="0" cy="0"/>
          <a:chOff x="0" y="0"/>
          <a:chExt cx="0" cy="0"/>
        </a:xfrm>
      </p:grpSpPr>
      <p:pic>
        <p:nvPicPr>
          <p:cNvPr id="7170" name="Picture 2" descr="C:\Documents and Settings\Administrador\Configuración local\Archivos temporales de Internet\Content.IE5\CS6FEDFH\MCj04040930000[1].wmf"/>
          <p:cNvPicPr>
            <a:picLocks noChangeAspect="1" noChangeArrowheads="1"/>
          </p:cNvPicPr>
          <p:nvPr/>
        </p:nvPicPr>
        <p:blipFill>
          <a:blip r:embed="rId2" cstate="print">
            <a:duotone>
              <a:prstClr val="black"/>
              <a:schemeClr val="accent2">
                <a:tint val="45000"/>
                <a:satMod val="400000"/>
              </a:schemeClr>
            </a:duotone>
          </a:blip>
          <a:stretch>
            <a:fillRect/>
          </a:stretch>
        </p:blipFill>
        <p:spPr bwMode="auto">
          <a:xfrm>
            <a:off x="5791200" y="533400"/>
            <a:ext cx="1981200" cy="2656609"/>
          </a:xfrm>
          <a:prstGeom prst="rect">
            <a:avLst/>
          </a:prstGeom>
          <a:noFill/>
          <a:ln>
            <a:noFill/>
          </a:ln>
        </p:spPr>
      </p:pic>
      <p:sp>
        <p:nvSpPr>
          <p:cNvPr id="2" name="1 Título"/>
          <p:cNvSpPr>
            <a:spLocks noGrp="1"/>
          </p:cNvSpPr>
          <p:nvPr>
            <p:ph type="title"/>
          </p:nvPr>
        </p:nvSpPr>
        <p:spPr/>
        <p:txBody>
          <a:bodyPr>
            <a:noAutofit/>
            <a:scene3d>
              <a:camera prst="orthographicFront"/>
              <a:lightRig rig="flat" dir="tl">
                <a:rot lat="0" lon="0" rev="6600000"/>
              </a:lightRig>
            </a:scene3d>
            <a:sp3d extrusionH="25400" contourW="8890">
              <a:bevelT w="38100" h="31750"/>
              <a:contourClr>
                <a:schemeClr val="accent2">
                  <a:shade val="75000"/>
                </a:schemeClr>
              </a:contourClr>
            </a:sp3d>
          </a:bodyPr>
          <a:lstStyle/>
          <a:p>
            <a:r>
              <a:rPr lang="es-MX" sz="8800" cap="none" dirty="0" err="1"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Spatial</a:t>
            </a:r>
            <a:r>
              <a:rPr lang="es-MX" sz="8800" cap="none"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a:t>
            </a:r>
            <a:endParaRPr lang="es-MX" sz="8800" cap="none"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3" name="2 Marcador de contenido"/>
          <p:cNvSpPr>
            <a:spLocks noGrp="1"/>
          </p:cNvSpPr>
          <p:nvPr>
            <p:ph idx="1"/>
          </p:nvPr>
        </p:nvSpPr>
        <p:spPr/>
        <p:txBody>
          <a:bodyPr/>
          <a:lstStyle/>
          <a:p>
            <a:r>
              <a:rPr lang="en-US" dirty="0" smtClean="0">
                <a:solidFill>
                  <a:schemeClr val="accent1">
                    <a:lumMod val="20000"/>
                    <a:lumOff val="80000"/>
                  </a:schemeClr>
                </a:solidFill>
                <a:effectLst>
                  <a:outerShdw blurRad="38100" dist="38100" dir="2700000" algn="tl">
                    <a:srgbClr val="000000">
                      <a:alpha val="43137"/>
                    </a:srgbClr>
                  </a:outerShdw>
                </a:effectLst>
              </a:rPr>
              <a:t>Sensitivity to the relationship between line, color, shape, space, and form.</a:t>
            </a:r>
          </a:p>
          <a:p>
            <a:r>
              <a:rPr lang="en-US" dirty="0" smtClean="0">
                <a:solidFill>
                  <a:schemeClr val="accent1">
                    <a:lumMod val="20000"/>
                    <a:lumOff val="80000"/>
                  </a:schemeClr>
                </a:solidFill>
                <a:effectLst>
                  <a:outerShdw blurRad="38100" dist="38100" dir="2700000" algn="tl">
                    <a:srgbClr val="000000">
                      <a:alpha val="43137"/>
                    </a:srgbClr>
                  </a:outerShdw>
                </a:effectLst>
              </a:rPr>
              <a:t>An ability to manipulate and mentally rotate objects.</a:t>
            </a:r>
          </a:p>
          <a:p>
            <a:r>
              <a:rPr lang="en-US" dirty="0" smtClean="0">
                <a:solidFill>
                  <a:schemeClr val="accent1">
                    <a:lumMod val="20000"/>
                    <a:lumOff val="80000"/>
                  </a:schemeClr>
                </a:solidFill>
                <a:effectLst>
                  <a:outerShdw blurRad="38100" dist="38100" dir="2700000" algn="tl">
                    <a:srgbClr val="000000">
                      <a:alpha val="43137"/>
                    </a:srgbClr>
                  </a:outerShdw>
                </a:effectLst>
              </a:rPr>
              <a:t>The capacity to create a graphic likeness of a real object.</a:t>
            </a:r>
          </a:p>
          <a:p>
            <a:r>
              <a:rPr lang="en-US" dirty="0" smtClean="0">
                <a:solidFill>
                  <a:schemeClr val="accent1">
                    <a:lumMod val="20000"/>
                    <a:lumOff val="80000"/>
                  </a:schemeClr>
                </a:solidFill>
                <a:effectLst>
                  <a:outerShdw blurRad="38100" dist="38100" dir="2700000" algn="tl">
                    <a:srgbClr val="000000">
                      <a:alpha val="43137"/>
                    </a:srgbClr>
                  </a:outerShdw>
                </a:effectLst>
              </a:rPr>
              <a:t>The ability to understand the components of visual and spatial displays within the graphic arts.</a:t>
            </a:r>
          </a:p>
          <a:p>
            <a:r>
              <a:rPr lang="en-US" dirty="0" smtClean="0">
                <a:solidFill>
                  <a:schemeClr val="accent1">
                    <a:lumMod val="20000"/>
                    <a:lumOff val="80000"/>
                  </a:schemeClr>
                </a:solidFill>
                <a:effectLst>
                  <a:outerShdw blurRad="38100" dist="38100" dir="2700000" algn="tl">
                    <a:srgbClr val="000000">
                      <a:alpha val="43137"/>
                    </a:srgbClr>
                  </a:outerShdw>
                </a:effectLst>
              </a:rPr>
              <a:t>Graphic artists, architects, and map-makers are examples of spatially intelligent jobs.</a:t>
            </a:r>
          </a:p>
          <a:p>
            <a:endParaRPr lang="es-MX"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C:\Documents and Settings\Administrador\Configuración local\Archivos temporales de Internet\Content.IE5\KXHNMOZR\MPj04386010000[1].jpg"/>
          <p:cNvPicPr>
            <a:picLocks noChangeAspect="1" noChangeArrowheads="1"/>
          </p:cNvPicPr>
          <p:nvPr/>
        </p:nvPicPr>
        <p:blipFill>
          <a:blip r:embed="rId2" cstate="print"/>
          <a:srcRect l="8851" r="14442" b="2804"/>
          <a:stretch>
            <a:fillRect/>
          </a:stretch>
        </p:blipFill>
        <p:spPr bwMode="auto">
          <a:xfrm>
            <a:off x="0" y="-1"/>
            <a:ext cx="8153400" cy="6858001"/>
          </a:xfrm>
          <a:prstGeom prst="rect">
            <a:avLst/>
          </a:prstGeom>
          <a:noFill/>
        </p:spPr>
      </p:pic>
      <p:sp>
        <p:nvSpPr>
          <p:cNvPr id="2" name="1 Título"/>
          <p:cNvSpPr>
            <a:spLocks noGrp="1"/>
          </p:cNvSpPr>
          <p:nvPr>
            <p:ph type="title"/>
          </p:nvPr>
        </p:nvSpPr>
        <p:spPr>
          <a:xfrm>
            <a:off x="457200" y="457200"/>
            <a:ext cx="7239000" cy="1143000"/>
          </a:xfrm>
        </p:spPr>
        <p:txBody>
          <a:bodyPr>
            <a:noAutofit/>
          </a:bodyPr>
          <a:lstStyle/>
          <a:p>
            <a:r>
              <a:rPr lang="es-MX" sz="11500" cap="none" dirty="0" err="1" smtClean="0">
                <a:ln w="900" cmpd="sng">
                  <a:solidFill>
                    <a:schemeClr val="accent1">
                      <a:satMod val="190000"/>
                      <a:alpha val="55000"/>
                    </a:schemeClr>
                  </a:solidFill>
                  <a:prstDash val="solid"/>
                </a:ln>
                <a:solidFill>
                  <a:srgbClr val="660066"/>
                </a:solidFill>
                <a:effectLst>
                  <a:outerShdw blurRad="50800" dist="38100" dir="10800000" algn="r" rotWithShape="0">
                    <a:prstClr val="black">
                      <a:alpha val="40000"/>
                    </a:prstClr>
                  </a:outerShdw>
                </a:effectLst>
                <a:latin typeface="Juice ITC" pitchFamily="82" charset="0"/>
              </a:rPr>
              <a:t>Naturalist</a:t>
            </a:r>
            <a:r>
              <a:rPr lang="es-MX" sz="11500" cap="none" dirty="0" smtClean="0">
                <a:ln w="900" cmpd="sng">
                  <a:solidFill>
                    <a:schemeClr val="accent1">
                      <a:satMod val="190000"/>
                      <a:alpha val="55000"/>
                    </a:schemeClr>
                  </a:solidFill>
                  <a:prstDash val="solid"/>
                </a:ln>
                <a:solidFill>
                  <a:srgbClr val="660066"/>
                </a:solidFill>
                <a:effectLst>
                  <a:outerShdw blurRad="50800" dist="38100" dir="10800000" algn="r" rotWithShape="0">
                    <a:prstClr val="black">
                      <a:alpha val="40000"/>
                    </a:prstClr>
                  </a:outerShdw>
                </a:effectLst>
                <a:latin typeface="Juice ITC" pitchFamily="82" charset="0"/>
              </a:rPr>
              <a:t>…</a:t>
            </a:r>
            <a:endParaRPr lang="es-MX" sz="11500" cap="none" dirty="0">
              <a:ln w="900" cmpd="sng">
                <a:solidFill>
                  <a:schemeClr val="accent1">
                    <a:satMod val="190000"/>
                    <a:alpha val="55000"/>
                  </a:schemeClr>
                </a:solidFill>
                <a:prstDash val="solid"/>
              </a:ln>
              <a:solidFill>
                <a:srgbClr val="660066"/>
              </a:solidFill>
              <a:effectLst>
                <a:outerShdw blurRad="50800" dist="38100" dir="10800000" algn="r" rotWithShape="0">
                  <a:prstClr val="black">
                    <a:alpha val="40000"/>
                  </a:prstClr>
                </a:outerShdw>
              </a:effectLst>
              <a:latin typeface="Juice ITC" pitchFamily="82" charset="0"/>
            </a:endParaRPr>
          </a:p>
        </p:txBody>
      </p:sp>
      <p:sp>
        <p:nvSpPr>
          <p:cNvPr id="3" name="2 Marcador de contenido"/>
          <p:cNvSpPr>
            <a:spLocks noGrp="1"/>
          </p:cNvSpPr>
          <p:nvPr>
            <p:ph idx="1"/>
          </p:nvPr>
        </p:nvSpPr>
        <p:spPr/>
        <p:txBody>
          <a:bodyPr/>
          <a:lstStyle/>
          <a:p>
            <a:r>
              <a:rPr lang="es-MX" dirty="0" smtClean="0">
                <a:solidFill>
                  <a:schemeClr val="bg1"/>
                </a:solidFill>
                <a:effectLst>
                  <a:outerShdw blurRad="38100" dist="38100" dir="2700000" algn="tl">
                    <a:srgbClr val="000000">
                      <a:alpha val="43137"/>
                    </a:srgbClr>
                  </a:outerShdw>
                </a:effectLst>
              </a:rPr>
              <a:t>Shows a </a:t>
            </a:r>
            <a:r>
              <a:rPr lang="es-MX" dirty="0" err="1" smtClean="0">
                <a:solidFill>
                  <a:schemeClr val="bg1"/>
                </a:solidFill>
                <a:effectLst>
                  <a:outerShdw blurRad="38100" dist="38100" dir="2700000" algn="tl">
                    <a:srgbClr val="000000">
                      <a:alpha val="43137"/>
                    </a:srgbClr>
                  </a:outerShdw>
                </a:effectLst>
              </a:rPr>
              <a:t>very</a:t>
            </a:r>
            <a:r>
              <a:rPr lang="es-MX" dirty="0" smtClean="0">
                <a:solidFill>
                  <a:schemeClr val="bg1"/>
                </a:solidFill>
                <a:effectLst>
                  <a:outerShdw blurRad="38100" dist="38100" dir="2700000" algn="tl">
                    <a:srgbClr val="000000">
                      <a:alpha val="43137"/>
                    </a:srgbClr>
                  </a:outerShdw>
                </a:effectLst>
              </a:rPr>
              <a:t> </a:t>
            </a:r>
            <a:r>
              <a:rPr lang="es-MX" dirty="0" err="1" smtClean="0">
                <a:solidFill>
                  <a:schemeClr val="bg1"/>
                </a:solidFill>
                <a:effectLst>
                  <a:outerShdw blurRad="38100" dist="38100" dir="2700000" algn="tl">
                    <a:srgbClr val="000000">
                      <a:alpha val="43137"/>
                    </a:srgbClr>
                  </a:outerShdw>
                </a:effectLst>
              </a:rPr>
              <a:t>strong</a:t>
            </a:r>
            <a:r>
              <a:rPr lang="es-MX" dirty="0" smtClean="0">
                <a:solidFill>
                  <a:schemeClr val="bg1"/>
                </a:solidFill>
                <a:effectLst>
                  <a:outerShdw blurRad="38100" dist="38100" dir="2700000" algn="tl">
                    <a:srgbClr val="000000">
                      <a:alpha val="43137"/>
                    </a:srgbClr>
                  </a:outerShdw>
                </a:effectLst>
              </a:rPr>
              <a:t> </a:t>
            </a:r>
            <a:r>
              <a:rPr lang="es-MX" dirty="0" err="1" smtClean="0">
                <a:solidFill>
                  <a:schemeClr val="bg1"/>
                </a:solidFill>
                <a:effectLst>
                  <a:outerShdw blurRad="38100" dist="38100" dir="2700000" algn="tl">
                    <a:srgbClr val="000000">
                      <a:alpha val="43137"/>
                    </a:srgbClr>
                  </a:outerShdw>
                </a:effectLst>
              </a:rPr>
              <a:t>interest</a:t>
            </a:r>
            <a:r>
              <a:rPr lang="es-MX" dirty="0" smtClean="0">
                <a:solidFill>
                  <a:schemeClr val="bg1"/>
                </a:solidFill>
                <a:effectLst>
                  <a:outerShdw blurRad="38100" dist="38100" dir="2700000" algn="tl">
                    <a:srgbClr val="000000">
                      <a:alpha val="43137"/>
                    </a:srgbClr>
                  </a:outerShdw>
                </a:effectLst>
              </a:rPr>
              <a:t> in </a:t>
            </a:r>
            <a:r>
              <a:rPr lang="es-MX" dirty="0" err="1" smtClean="0">
                <a:solidFill>
                  <a:schemeClr val="bg1"/>
                </a:solidFill>
                <a:effectLst>
                  <a:outerShdw blurRad="38100" dist="38100" dir="2700000" algn="tl">
                    <a:srgbClr val="000000">
                      <a:alpha val="43137"/>
                    </a:srgbClr>
                  </a:outerShdw>
                </a:effectLst>
              </a:rPr>
              <a:t>the</a:t>
            </a:r>
            <a:r>
              <a:rPr lang="es-MX" dirty="0" smtClean="0">
                <a:solidFill>
                  <a:schemeClr val="bg1"/>
                </a:solidFill>
                <a:effectLst>
                  <a:outerShdw blurRad="38100" dist="38100" dir="2700000" algn="tl">
                    <a:srgbClr val="000000">
                      <a:alpha val="43137"/>
                    </a:srgbClr>
                  </a:outerShdw>
                </a:effectLst>
              </a:rPr>
              <a:t> animal and </a:t>
            </a:r>
            <a:r>
              <a:rPr lang="es-MX" dirty="0" err="1" smtClean="0">
                <a:solidFill>
                  <a:schemeClr val="bg1"/>
                </a:solidFill>
                <a:effectLst>
                  <a:outerShdw blurRad="38100" dist="38100" dir="2700000" algn="tl">
                    <a:srgbClr val="000000">
                      <a:alpha val="43137"/>
                    </a:srgbClr>
                  </a:outerShdw>
                </a:effectLst>
              </a:rPr>
              <a:t>plant</a:t>
            </a:r>
            <a:r>
              <a:rPr lang="es-MX" dirty="0" smtClean="0">
                <a:solidFill>
                  <a:schemeClr val="bg1"/>
                </a:solidFill>
                <a:effectLst>
                  <a:outerShdw blurRad="38100" dist="38100" dir="2700000" algn="tl">
                    <a:srgbClr val="000000">
                      <a:alpha val="43137"/>
                    </a:srgbClr>
                  </a:outerShdw>
                </a:effectLst>
              </a:rPr>
              <a:t> </a:t>
            </a:r>
            <a:r>
              <a:rPr lang="es-MX" dirty="0" err="1" smtClean="0">
                <a:solidFill>
                  <a:schemeClr val="bg1"/>
                </a:solidFill>
                <a:effectLst>
                  <a:outerShdw blurRad="38100" dist="38100" dir="2700000" algn="tl">
                    <a:srgbClr val="000000">
                      <a:alpha val="43137"/>
                    </a:srgbClr>
                  </a:outerShdw>
                </a:effectLst>
              </a:rPr>
              <a:t>species</a:t>
            </a:r>
            <a:r>
              <a:rPr lang="es-MX" dirty="0" smtClean="0">
                <a:solidFill>
                  <a:schemeClr val="bg1"/>
                </a:solidFill>
                <a:effectLst>
                  <a:outerShdw blurRad="38100" dist="38100" dir="2700000" algn="tl">
                    <a:srgbClr val="000000">
                      <a:alpha val="43137"/>
                    </a:srgbClr>
                  </a:outerShdw>
                </a:effectLst>
              </a:rPr>
              <a:t> of </a:t>
            </a:r>
            <a:r>
              <a:rPr lang="es-MX" dirty="0" err="1" smtClean="0">
                <a:solidFill>
                  <a:schemeClr val="bg1"/>
                </a:solidFill>
                <a:effectLst>
                  <a:outerShdw blurRad="38100" dist="38100" dir="2700000" algn="tl">
                    <a:srgbClr val="000000">
                      <a:alpha val="43137"/>
                    </a:srgbClr>
                  </a:outerShdw>
                </a:effectLst>
              </a:rPr>
              <a:t>the</a:t>
            </a:r>
            <a:r>
              <a:rPr lang="es-MX" dirty="0" smtClean="0">
                <a:solidFill>
                  <a:schemeClr val="bg1"/>
                </a:solidFill>
                <a:effectLst>
                  <a:outerShdw blurRad="38100" dist="38100" dir="2700000" algn="tl">
                    <a:srgbClr val="000000">
                      <a:alpha val="43137"/>
                    </a:srgbClr>
                  </a:outerShdw>
                </a:effectLst>
              </a:rPr>
              <a:t> </a:t>
            </a:r>
            <a:r>
              <a:rPr lang="es-MX" dirty="0" err="1" smtClean="0">
                <a:solidFill>
                  <a:schemeClr val="bg1"/>
                </a:solidFill>
                <a:effectLst>
                  <a:outerShdw blurRad="38100" dist="38100" dir="2700000" algn="tl">
                    <a:srgbClr val="000000">
                      <a:alpha val="43137"/>
                    </a:srgbClr>
                  </a:outerShdw>
                </a:effectLst>
              </a:rPr>
              <a:t>world</a:t>
            </a:r>
            <a:r>
              <a:rPr lang="es-MX" dirty="0" smtClean="0">
                <a:solidFill>
                  <a:schemeClr val="bg1"/>
                </a:solidFill>
                <a:effectLst>
                  <a:outerShdw blurRad="38100" dist="38100" dir="2700000" algn="tl">
                    <a:srgbClr val="000000">
                      <a:alpha val="43137"/>
                    </a:srgbClr>
                  </a:outerShdw>
                </a:effectLst>
              </a:rPr>
              <a:t>.</a:t>
            </a:r>
          </a:p>
          <a:p>
            <a:r>
              <a:rPr lang="es-MX" dirty="0" smtClean="0">
                <a:solidFill>
                  <a:schemeClr val="bg1"/>
                </a:solidFill>
                <a:effectLst>
                  <a:outerShdw blurRad="38100" dist="38100" dir="2700000" algn="tl">
                    <a:srgbClr val="000000">
                      <a:alpha val="43137"/>
                    </a:srgbClr>
                  </a:outerShdw>
                </a:effectLst>
              </a:rPr>
              <a:t>A </a:t>
            </a:r>
            <a:r>
              <a:rPr lang="es-MX" dirty="0" err="1" smtClean="0">
                <a:solidFill>
                  <a:schemeClr val="bg1"/>
                </a:solidFill>
                <a:effectLst>
                  <a:outerShdw blurRad="38100" dist="38100" dir="2700000" algn="tl">
                    <a:srgbClr val="000000">
                      <a:alpha val="43137"/>
                    </a:srgbClr>
                  </a:outerShdw>
                </a:effectLst>
              </a:rPr>
              <a:t>higly</a:t>
            </a:r>
            <a:r>
              <a:rPr lang="es-MX" dirty="0" smtClean="0">
                <a:solidFill>
                  <a:schemeClr val="bg1"/>
                </a:solidFill>
                <a:effectLst>
                  <a:outerShdw blurRad="38100" dist="38100" dir="2700000" algn="tl">
                    <a:srgbClr val="000000">
                      <a:alpha val="43137"/>
                    </a:srgbClr>
                  </a:outerShdw>
                </a:effectLst>
              </a:rPr>
              <a:t> </a:t>
            </a:r>
            <a:r>
              <a:rPr lang="es-MX" dirty="0" err="1" smtClean="0">
                <a:solidFill>
                  <a:schemeClr val="bg1"/>
                </a:solidFill>
                <a:effectLst>
                  <a:outerShdw blurRad="38100" dist="38100" dir="2700000" algn="tl">
                    <a:srgbClr val="000000">
                      <a:alpha val="43137"/>
                    </a:srgbClr>
                  </a:outerShdw>
                </a:effectLst>
              </a:rPr>
              <a:t>developed</a:t>
            </a:r>
            <a:r>
              <a:rPr lang="es-MX" dirty="0" smtClean="0">
                <a:solidFill>
                  <a:schemeClr val="bg1"/>
                </a:solidFill>
                <a:effectLst>
                  <a:outerShdw blurRad="38100" dist="38100" dir="2700000" algn="tl">
                    <a:srgbClr val="000000">
                      <a:alpha val="43137"/>
                    </a:srgbClr>
                  </a:outerShdw>
                </a:effectLst>
              </a:rPr>
              <a:t> </a:t>
            </a:r>
            <a:r>
              <a:rPr lang="es-MX" dirty="0" err="1" smtClean="0">
                <a:solidFill>
                  <a:schemeClr val="bg1"/>
                </a:solidFill>
                <a:effectLst>
                  <a:outerShdw blurRad="38100" dist="38100" dir="2700000" algn="tl">
                    <a:srgbClr val="000000">
                      <a:alpha val="43137"/>
                    </a:srgbClr>
                  </a:outerShdw>
                </a:effectLst>
              </a:rPr>
              <a:t>ability</a:t>
            </a:r>
            <a:r>
              <a:rPr lang="es-MX" dirty="0" smtClean="0">
                <a:solidFill>
                  <a:schemeClr val="bg1"/>
                </a:solidFill>
                <a:effectLst>
                  <a:outerShdw blurRad="38100" dist="38100" dir="2700000" algn="tl">
                    <a:srgbClr val="000000">
                      <a:alpha val="43137"/>
                    </a:srgbClr>
                  </a:outerShdw>
                </a:effectLst>
              </a:rPr>
              <a:t> </a:t>
            </a:r>
            <a:r>
              <a:rPr lang="es-MX" dirty="0" err="1" smtClean="0">
                <a:solidFill>
                  <a:schemeClr val="bg1"/>
                </a:solidFill>
                <a:effectLst>
                  <a:outerShdw blurRad="38100" dist="38100" dir="2700000" algn="tl">
                    <a:srgbClr val="000000">
                      <a:alpha val="43137"/>
                    </a:srgbClr>
                  </a:outerShdw>
                </a:effectLst>
              </a:rPr>
              <a:t>to</a:t>
            </a:r>
            <a:r>
              <a:rPr lang="es-MX" dirty="0" smtClean="0">
                <a:solidFill>
                  <a:schemeClr val="bg1"/>
                </a:solidFill>
                <a:effectLst>
                  <a:outerShdw blurRad="38100" dist="38100" dir="2700000" algn="tl">
                    <a:srgbClr val="000000">
                      <a:alpha val="43137"/>
                    </a:srgbClr>
                  </a:outerShdw>
                </a:effectLst>
              </a:rPr>
              <a:t> observe </a:t>
            </a:r>
            <a:r>
              <a:rPr lang="es-MX" dirty="0" err="1" smtClean="0">
                <a:solidFill>
                  <a:schemeClr val="bg1"/>
                </a:solidFill>
                <a:effectLst>
                  <a:outerShdw blurRad="38100" dist="38100" dir="2700000" algn="tl">
                    <a:srgbClr val="000000">
                      <a:alpha val="43137"/>
                    </a:srgbClr>
                  </a:outerShdw>
                </a:effectLst>
              </a:rPr>
              <a:t>patterns</a:t>
            </a:r>
            <a:r>
              <a:rPr lang="es-MX" dirty="0" smtClean="0">
                <a:solidFill>
                  <a:schemeClr val="bg1"/>
                </a:solidFill>
                <a:effectLst>
                  <a:outerShdw blurRad="38100" dist="38100" dir="2700000" algn="tl">
                    <a:srgbClr val="000000">
                      <a:alpha val="43137"/>
                    </a:srgbClr>
                  </a:outerShdw>
                </a:effectLst>
              </a:rPr>
              <a:t> in </a:t>
            </a:r>
            <a:r>
              <a:rPr lang="es-MX" dirty="0" err="1" smtClean="0">
                <a:solidFill>
                  <a:schemeClr val="bg1"/>
                </a:solidFill>
                <a:effectLst>
                  <a:outerShdw blurRad="38100" dist="38100" dir="2700000" algn="tl">
                    <a:srgbClr val="000000">
                      <a:alpha val="43137"/>
                    </a:srgbClr>
                  </a:outerShdw>
                </a:effectLst>
              </a:rPr>
              <a:t>nature</a:t>
            </a:r>
            <a:r>
              <a:rPr lang="es-MX" dirty="0" smtClean="0">
                <a:solidFill>
                  <a:schemeClr val="bg1"/>
                </a:solidFill>
                <a:effectLst>
                  <a:outerShdw blurRad="38100" dist="38100" dir="2700000" algn="tl">
                    <a:srgbClr val="000000">
                      <a:alpha val="43137"/>
                    </a:srgbClr>
                  </a:outerShdw>
                </a:effectLst>
              </a:rPr>
              <a:t>.</a:t>
            </a:r>
          </a:p>
          <a:p>
            <a:r>
              <a:rPr lang="es-MX" dirty="0" err="1" smtClean="0">
                <a:solidFill>
                  <a:schemeClr val="bg1"/>
                </a:solidFill>
                <a:effectLst>
                  <a:outerShdw blurRad="38100" dist="38100" dir="2700000" algn="tl">
                    <a:srgbClr val="000000">
                      <a:alpha val="43137"/>
                    </a:srgbClr>
                  </a:outerShdw>
                </a:effectLst>
              </a:rPr>
              <a:t>Strongly</a:t>
            </a:r>
            <a:r>
              <a:rPr lang="es-MX" dirty="0" smtClean="0">
                <a:solidFill>
                  <a:schemeClr val="bg1"/>
                </a:solidFill>
                <a:effectLst>
                  <a:outerShdw blurRad="38100" dist="38100" dir="2700000" algn="tl">
                    <a:srgbClr val="000000">
                      <a:alpha val="43137"/>
                    </a:srgbClr>
                  </a:outerShdw>
                </a:effectLst>
              </a:rPr>
              <a:t> </a:t>
            </a:r>
            <a:r>
              <a:rPr lang="es-MX" dirty="0" err="1" smtClean="0">
                <a:solidFill>
                  <a:schemeClr val="bg1"/>
                </a:solidFill>
                <a:effectLst>
                  <a:outerShdw blurRad="38100" dist="38100" dir="2700000" algn="tl">
                    <a:srgbClr val="000000">
                      <a:alpha val="43137"/>
                    </a:srgbClr>
                  </a:outerShdw>
                </a:effectLst>
              </a:rPr>
              <a:t>likes</a:t>
            </a:r>
            <a:r>
              <a:rPr lang="es-MX" dirty="0" smtClean="0">
                <a:solidFill>
                  <a:schemeClr val="bg1"/>
                </a:solidFill>
                <a:effectLst>
                  <a:outerShdw blurRad="38100" dist="38100" dir="2700000" algn="tl">
                    <a:srgbClr val="000000">
                      <a:alpha val="43137"/>
                    </a:srgbClr>
                  </a:outerShdw>
                </a:effectLst>
              </a:rPr>
              <a:t> </a:t>
            </a:r>
            <a:r>
              <a:rPr lang="es-MX" dirty="0" err="1" smtClean="0">
                <a:solidFill>
                  <a:schemeClr val="bg1"/>
                </a:solidFill>
                <a:effectLst>
                  <a:outerShdw blurRad="38100" dist="38100" dir="2700000" algn="tl">
                    <a:srgbClr val="000000">
                      <a:alpha val="43137"/>
                    </a:srgbClr>
                  </a:outerShdw>
                </a:effectLst>
              </a:rPr>
              <a:t>being</a:t>
            </a:r>
            <a:r>
              <a:rPr lang="es-MX" dirty="0" smtClean="0">
                <a:solidFill>
                  <a:schemeClr val="bg1"/>
                </a:solidFill>
                <a:effectLst>
                  <a:outerShdw blurRad="38100" dist="38100" dir="2700000" algn="tl">
                    <a:srgbClr val="000000">
                      <a:alpha val="43137"/>
                    </a:srgbClr>
                  </a:outerShdw>
                </a:effectLst>
              </a:rPr>
              <a:t> </a:t>
            </a:r>
            <a:r>
              <a:rPr lang="es-MX" dirty="0" err="1" smtClean="0">
                <a:solidFill>
                  <a:schemeClr val="bg1"/>
                </a:solidFill>
                <a:effectLst>
                  <a:outerShdw blurRad="38100" dist="38100" dir="2700000" algn="tl">
                    <a:srgbClr val="000000">
                      <a:alpha val="43137"/>
                    </a:srgbClr>
                  </a:outerShdw>
                </a:effectLst>
              </a:rPr>
              <a:t>outdoors</a:t>
            </a:r>
            <a:r>
              <a:rPr lang="es-MX" dirty="0" smtClean="0">
                <a:solidFill>
                  <a:schemeClr val="bg1"/>
                </a:solidFill>
                <a:effectLst>
                  <a:outerShdw blurRad="38100" dist="38100" dir="2700000" algn="tl">
                    <a:srgbClr val="000000">
                      <a:alpha val="43137"/>
                    </a:srgbClr>
                  </a:outerShdw>
                </a:effectLst>
              </a:rPr>
              <a:t>.</a:t>
            </a:r>
          </a:p>
          <a:p>
            <a:r>
              <a:rPr lang="es-MX" dirty="0" smtClean="0">
                <a:solidFill>
                  <a:schemeClr val="bg1"/>
                </a:solidFill>
                <a:effectLst>
                  <a:outerShdw blurRad="38100" dist="38100" dir="2700000" algn="tl">
                    <a:srgbClr val="000000">
                      <a:alpha val="43137"/>
                    </a:srgbClr>
                  </a:outerShdw>
                </a:effectLst>
              </a:rPr>
              <a:t>Shows a </a:t>
            </a:r>
            <a:r>
              <a:rPr lang="es-MX" dirty="0" err="1" smtClean="0">
                <a:solidFill>
                  <a:schemeClr val="bg1"/>
                </a:solidFill>
                <a:effectLst>
                  <a:outerShdw blurRad="38100" dist="38100" dir="2700000" algn="tl">
                    <a:srgbClr val="000000">
                      <a:alpha val="43137"/>
                    </a:srgbClr>
                  </a:outerShdw>
                </a:effectLst>
              </a:rPr>
              <a:t>strong</a:t>
            </a:r>
            <a:r>
              <a:rPr lang="es-MX" dirty="0" smtClean="0">
                <a:solidFill>
                  <a:schemeClr val="bg1"/>
                </a:solidFill>
                <a:effectLst>
                  <a:outerShdw blurRad="38100" dist="38100" dir="2700000" algn="tl">
                    <a:srgbClr val="000000">
                      <a:alpha val="43137"/>
                    </a:srgbClr>
                  </a:outerShdw>
                </a:effectLst>
              </a:rPr>
              <a:t> </a:t>
            </a:r>
            <a:r>
              <a:rPr lang="es-MX" dirty="0" err="1" smtClean="0">
                <a:solidFill>
                  <a:schemeClr val="bg1"/>
                </a:solidFill>
                <a:effectLst>
                  <a:outerShdw blurRad="38100" dist="38100" dir="2700000" algn="tl">
                    <a:srgbClr val="000000">
                      <a:alpha val="43137"/>
                    </a:srgbClr>
                  </a:outerShdw>
                </a:effectLst>
              </a:rPr>
              <a:t>interest</a:t>
            </a:r>
            <a:r>
              <a:rPr lang="es-MX" dirty="0" smtClean="0">
                <a:solidFill>
                  <a:schemeClr val="bg1"/>
                </a:solidFill>
                <a:effectLst>
                  <a:outerShdw blurRad="38100" dist="38100" dir="2700000" algn="tl">
                    <a:srgbClr val="000000">
                      <a:alpha val="43137"/>
                    </a:srgbClr>
                  </a:outerShdw>
                </a:effectLst>
              </a:rPr>
              <a:t> </a:t>
            </a:r>
            <a:r>
              <a:rPr lang="es-MX" dirty="0" err="1" smtClean="0">
                <a:solidFill>
                  <a:schemeClr val="bg1"/>
                </a:solidFill>
                <a:effectLst>
                  <a:outerShdw blurRad="38100" dist="38100" dir="2700000" algn="tl">
                    <a:srgbClr val="000000">
                      <a:alpha val="43137"/>
                    </a:srgbClr>
                  </a:outerShdw>
                </a:effectLst>
              </a:rPr>
              <a:t>on</a:t>
            </a:r>
            <a:r>
              <a:rPr lang="es-MX" dirty="0" smtClean="0">
                <a:solidFill>
                  <a:schemeClr val="bg1"/>
                </a:solidFill>
                <a:effectLst>
                  <a:outerShdw blurRad="38100" dist="38100" dir="2700000" algn="tl">
                    <a:srgbClr val="000000">
                      <a:alpha val="43137"/>
                    </a:srgbClr>
                  </a:outerShdw>
                </a:effectLst>
              </a:rPr>
              <a:t> </a:t>
            </a:r>
            <a:r>
              <a:rPr lang="es-MX" dirty="0" err="1" smtClean="0">
                <a:solidFill>
                  <a:schemeClr val="bg1"/>
                </a:solidFill>
                <a:effectLst>
                  <a:outerShdw blurRad="38100" dist="38100" dir="2700000" algn="tl">
                    <a:srgbClr val="000000">
                      <a:alpha val="43137"/>
                    </a:srgbClr>
                  </a:outerShdw>
                </a:effectLst>
              </a:rPr>
              <a:t>keeping</a:t>
            </a:r>
            <a:r>
              <a:rPr lang="es-MX" dirty="0" smtClean="0">
                <a:solidFill>
                  <a:schemeClr val="bg1"/>
                </a:solidFill>
                <a:effectLst>
                  <a:outerShdw blurRad="38100" dist="38100" dir="2700000" algn="tl">
                    <a:srgbClr val="000000">
                      <a:alpha val="43137"/>
                    </a:srgbClr>
                  </a:outerShdw>
                </a:effectLst>
              </a:rPr>
              <a:t> </a:t>
            </a:r>
            <a:r>
              <a:rPr lang="es-MX" dirty="0" err="1" smtClean="0">
                <a:solidFill>
                  <a:schemeClr val="bg1"/>
                </a:solidFill>
                <a:effectLst>
                  <a:outerShdw blurRad="38100" dist="38100" dir="2700000" algn="tl">
                    <a:srgbClr val="000000">
                      <a:alpha val="43137"/>
                    </a:srgbClr>
                  </a:outerShdw>
                </a:effectLst>
              </a:rPr>
              <a:t>the</a:t>
            </a:r>
            <a:r>
              <a:rPr lang="es-MX" dirty="0" smtClean="0">
                <a:solidFill>
                  <a:schemeClr val="bg1"/>
                </a:solidFill>
                <a:effectLst>
                  <a:outerShdw blurRad="38100" dist="38100" dir="2700000" algn="tl">
                    <a:srgbClr val="000000">
                      <a:alpha val="43137"/>
                    </a:srgbClr>
                  </a:outerShdw>
                </a:effectLst>
              </a:rPr>
              <a:t> </a:t>
            </a:r>
            <a:r>
              <a:rPr lang="es-MX" dirty="0" err="1" smtClean="0">
                <a:solidFill>
                  <a:schemeClr val="bg1"/>
                </a:solidFill>
                <a:effectLst>
                  <a:outerShdw blurRad="38100" dist="38100" dir="2700000" algn="tl">
                    <a:srgbClr val="000000">
                      <a:alpha val="43137"/>
                    </a:srgbClr>
                  </a:outerShdw>
                </a:effectLst>
              </a:rPr>
              <a:t>well-being</a:t>
            </a:r>
            <a:r>
              <a:rPr lang="es-MX" dirty="0" smtClean="0">
                <a:solidFill>
                  <a:schemeClr val="bg1"/>
                </a:solidFill>
                <a:effectLst>
                  <a:outerShdw blurRad="38100" dist="38100" dir="2700000" algn="tl">
                    <a:srgbClr val="000000">
                      <a:alpha val="43137"/>
                    </a:srgbClr>
                  </a:outerShdw>
                </a:effectLst>
              </a:rPr>
              <a:t> of </a:t>
            </a:r>
            <a:r>
              <a:rPr lang="es-MX" dirty="0" err="1" smtClean="0">
                <a:solidFill>
                  <a:schemeClr val="bg1"/>
                </a:solidFill>
                <a:effectLst>
                  <a:outerShdw blurRad="38100" dist="38100" dir="2700000" algn="tl">
                    <a:srgbClr val="000000">
                      <a:alpha val="43137"/>
                    </a:srgbClr>
                  </a:outerShdw>
                </a:effectLst>
              </a:rPr>
              <a:t>the</a:t>
            </a:r>
            <a:r>
              <a:rPr lang="es-MX" dirty="0" smtClean="0">
                <a:solidFill>
                  <a:schemeClr val="bg1"/>
                </a:solidFill>
                <a:effectLst>
                  <a:outerShdw blurRad="38100" dist="38100" dir="2700000" algn="tl">
                    <a:srgbClr val="000000">
                      <a:alpha val="43137"/>
                    </a:srgbClr>
                  </a:outerShdw>
                </a:effectLst>
              </a:rPr>
              <a:t> </a:t>
            </a:r>
            <a:r>
              <a:rPr lang="es-MX" dirty="0" err="1" smtClean="0">
                <a:solidFill>
                  <a:schemeClr val="bg1"/>
                </a:solidFill>
                <a:effectLst>
                  <a:outerShdw blurRad="38100" dist="38100" dir="2700000" algn="tl">
                    <a:srgbClr val="000000">
                      <a:alpha val="43137"/>
                    </a:srgbClr>
                  </a:outerShdw>
                </a:effectLst>
              </a:rPr>
              <a:t>environment</a:t>
            </a:r>
            <a:r>
              <a:rPr lang="es-MX" dirty="0" smtClean="0">
                <a:solidFill>
                  <a:schemeClr val="bg1"/>
                </a:solidFill>
                <a:effectLst>
                  <a:outerShdw blurRad="38100" dist="38100" dir="2700000" algn="tl">
                    <a:srgbClr val="000000">
                      <a:alpha val="43137"/>
                    </a:srgbClr>
                  </a:outerShdw>
                </a:effectLst>
              </a:rPr>
              <a:t>.</a:t>
            </a:r>
          </a:p>
          <a:p>
            <a:endParaRPr lang="es-MX"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11266" name="Picture 2" descr="C:\Documents and Settings\Administrador\Configuración local\Archivos temporales de Internet\Content.IE5\R3LUMEG8\MPj04387460000[1].jpg"/>
          <p:cNvPicPr>
            <a:picLocks noChangeAspect="1" noChangeArrowheads="1"/>
          </p:cNvPicPr>
          <p:nvPr/>
        </p:nvPicPr>
        <p:blipFill>
          <a:blip r:embed="rId3" cstate="print"/>
          <a:srcRect/>
          <a:stretch>
            <a:fillRect/>
          </a:stretch>
        </p:blipFill>
        <p:spPr bwMode="auto">
          <a:xfrm>
            <a:off x="1828800" y="228600"/>
            <a:ext cx="4972050" cy="6629400"/>
          </a:xfrm>
          <a:prstGeom prst="rect">
            <a:avLst/>
          </a:prstGeom>
          <a:noFill/>
        </p:spPr>
      </p:pic>
      <p:sp>
        <p:nvSpPr>
          <p:cNvPr id="2" name="1 Título"/>
          <p:cNvSpPr>
            <a:spLocks noGrp="1"/>
          </p:cNvSpPr>
          <p:nvPr>
            <p:ph type="title"/>
          </p:nvPr>
        </p:nvSpPr>
        <p:spPr/>
        <p:txBody>
          <a:bodyPr>
            <a:noAutofit/>
          </a:bodyPr>
          <a:lstStyle/>
          <a:p>
            <a:pPr algn="ctr"/>
            <a:r>
              <a:rPr lang="es-MX" sz="4800" b="0" cap="none" dirty="0" err="1" smtClean="0">
                <a:ln w="18415" cmpd="sng">
                  <a:solidFill>
                    <a:schemeClr val="bg2">
                      <a:lumMod val="50000"/>
                    </a:schemeClr>
                  </a:solidFill>
                  <a:prstDash val="solid"/>
                </a:ln>
                <a:solidFill>
                  <a:srgbClr val="660066"/>
                </a:solidFill>
                <a:effectLst>
                  <a:outerShdw blurRad="63500" dir="3600000" algn="tl" rotWithShape="0">
                    <a:srgbClr val="000000">
                      <a:alpha val="70000"/>
                    </a:srgbClr>
                  </a:outerShdw>
                </a:effectLst>
              </a:rPr>
              <a:t>Theory</a:t>
            </a:r>
            <a:r>
              <a:rPr lang="es-MX" sz="4800" b="0" cap="none" dirty="0" smtClean="0">
                <a:ln w="18415" cmpd="sng">
                  <a:solidFill>
                    <a:schemeClr val="bg2">
                      <a:lumMod val="50000"/>
                    </a:schemeClr>
                  </a:solidFill>
                  <a:prstDash val="solid"/>
                </a:ln>
                <a:solidFill>
                  <a:srgbClr val="660066"/>
                </a:solidFill>
                <a:effectLst>
                  <a:outerShdw blurRad="63500" dir="3600000" algn="tl" rotWithShape="0">
                    <a:srgbClr val="000000">
                      <a:alpha val="70000"/>
                    </a:srgbClr>
                  </a:outerShdw>
                </a:effectLst>
              </a:rPr>
              <a:t> of </a:t>
            </a:r>
            <a:r>
              <a:rPr lang="es-MX" sz="4800" b="0" cap="none" dirty="0" err="1" smtClean="0">
                <a:ln w="18415" cmpd="sng">
                  <a:solidFill>
                    <a:schemeClr val="bg2">
                      <a:lumMod val="50000"/>
                    </a:schemeClr>
                  </a:solidFill>
                  <a:prstDash val="solid"/>
                </a:ln>
                <a:solidFill>
                  <a:srgbClr val="660066"/>
                </a:solidFill>
                <a:effectLst>
                  <a:outerShdw blurRad="63500" dir="3600000" algn="tl" rotWithShape="0">
                    <a:srgbClr val="000000">
                      <a:alpha val="70000"/>
                    </a:srgbClr>
                  </a:outerShdw>
                </a:effectLst>
              </a:rPr>
              <a:t>Multiple</a:t>
            </a:r>
            <a:r>
              <a:rPr lang="es-MX" sz="4800" b="0" cap="none" dirty="0" smtClean="0">
                <a:ln w="18415" cmpd="sng">
                  <a:solidFill>
                    <a:schemeClr val="bg2">
                      <a:lumMod val="50000"/>
                    </a:schemeClr>
                  </a:solidFill>
                  <a:prstDash val="solid"/>
                </a:ln>
                <a:solidFill>
                  <a:srgbClr val="660066"/>
                </a:solidFill>
                <a:effectLst>
                  <a:outerShdw blurRad="63500" dir="3600000" algn="tl" rotWithShape="0">
                    <a:srgbClr val="000000">
                      <a:alpha val="70000"/>
                    </a:srgbClr>
                  </a:outerShdw>
                </a:effectLst>
              </a:rPr>
              <a:t> </a:t>
            </a:r>
            <a:r>
              <a:rPr lang="es-MX" sz="4800" b="0" cap="none" dirty="0" err="1" smtClean="0">
                <a:ln w="18415" cmpd="sng">
                  <a:solidFill>
                    <a:schemeClr val="bg2">
                      <a:lumMod val="50000"/>
                    </a:schemeClr>
                  </a:solidFill>
                  <a:prstDash val="solid"/>
                </a:ln>
                <a:solidFill>
                  <a:srgbClr val="660066"/>
                </a:solidFill>
                <a:effectLst>
                  <a:outerShdw blurRad="63500" dir="3600000" algn="tl" rotWithShape="0">
                    <a:srgbClr val="000000">
                      <a:alpha val="70000"/>
                    </a:srgbClr>
                  </a:outerShdw>
                </a:effectLst>
              </a:rPr>
              <a:t>Intelligences</a:t>
            </a:r>
            <a:endParaRPr lang="es-MX" sz="4800" b="0" cap="none" dirty="0">
              <a:ln w="18415" cmpd="sng">
                <a:solidFill>
                  <a:schemeClr val="bg2">
                    <a:lumMod val="50000"/>
                  </a:schemeClr>
                </a:solidFill>
                <a:prstDash val="solid"/>
              </a:ln>
              <a:solidFill>
                <a:srgbClr val="660066"/>
              </a:solidFill>
              <a:effectLst>
                <a:outerShdw blurRad="63500" dir="3600000" algn="tl" rotWithShape="0">
                  <a:srgbClr val="000000">
                    <a:alpha val="70000"/>
                  </a:srgbClr>
                </a:outerShdw>
              </a:effectLst>
            </a:endParaRPr>
          </a:p>
        </p:txBody>
      </p:sp>
      <p:sp>
        <p:nvSpPr>
          <p:cNvPr id="3" name="2 Marcador de contenido"/>
          <p:cNvSpPr>
            <a:spLocks noGrp="1"/>
          </p:cNvSpPr>
          <p:nvPr>
            <p:ph idx="1"/>
          </p:nvPr>
        </p:nvSpPr>
        <p:spPr>
          <a:xfrm>
            <a:off x="457200" y="1609416"/>
            <a:ext cx="7239000" cy="5019984"/>
          </a:xfrm>
        </p:spPr>
        <p:txBody>
          <a:bodyPr>
            <a:normAutofit fontScale="92500" lnSpcReduction="20000"/>
          </a:bodyPr>
          <a:lstStyle/>
          <a:p>
            <a:r>
              <a:rPr lang="es-MX" dirty="0" err="1" smtClean="0">
                <a:solidFill>
                  <a:schemeClr val="tx2">
                    <a:lumMod val="20000"/>
                    <a:lumOff val="80000"/>
                  </a:schemeClr>
                </a:solidFill>
                <a:effectLst>
                  <a:outerShdw blurRad="38100" dist="38100" dir="2700000" algn="tl">
                    <a:srgbClr val="000000">
                      <a:alpha val="43137"/>
                    </a:srgbClr>
                  </a:outerShdw>
                </a:effectLst>
              </a:rPr>
              <a:t>This</a:t>
            </a:r>
            <a:r>
              <a:rPr lang="es-MX" dirty="0" smtClean="0">
                <a:solidFill>
                  <a:schemeClr val="tx2">
                    <a:lumMod val="20000"/>
                    <a:lumOff val="80000"/>
                  </a:schemeClr>
                </a:solidFill>
                <a:effectLst>
                  <a:outerShdw blurRad="38100" dist="38100" dir="2700000" algn="tl">
                    <a:srgbClr val="000000">
                      <a:alpha val="43137"/>
                    </a:srgbClr>
                  </a:outerShdw>
                </a:effectLst>
              </a:rPr>
              <a:t> </a:t>
            </a:r>
            <a:r>
              <a:rPr lang="es-MX" dirty="0" err="1" smtClean="0">
                <a:solidFill>
                  <a:schemeClr val="tx2">
                    <a:lumMod val="20000"/>
                    <a:lumOff val="80000"/>
                  </a:schemeClr>
                </a:solidFill>
                <a:effectLst>
                  <a:outerShdw blurRad="38100" dist="38100" dir="2700000" algn="tl">
                    <a:srgbClr val="000000">
                      <a:alpha val="43137"/>
                    </a:srgbClr>
                  </a:outerShdw>
                </a:effectLst>
              </a:rPr>
              <a:t>theory</a:t>
            </a:r>
            <a:r>
              <a:rPr lang="es-MX" dirty="0" smtClean="0">
                <a:solidFill>
                  <a:schemeClr val="tx2">
                    <a:lumMod val="20000"/>
                    <a:lumOff val="80000"/>
                  </a:schemeClr>
                </a:solidFill>
                <a:effectLst>
                  <a:outerShdw blurRad="38100" dist="38100" dir="2700000" algn="tl">
                    <a:srgbClr val="000000">
                      <a:alpha val="43137"/>
                    </a:srgbClr>
                  </a:outerShdw>
                </a:effectLst>
              </a:rPr>
              <a:t> </a:t>
            </a:r>
            <a:r>
              <a:rPr lang="es-MX" dirty="0" err="1" smtClean="0">
                <a:solidFill>
                  <a:schemeClr val="tx2">
                    <a:lumMod val="20000"/>
                    <a:lumOff val="80000"/>
                  </a:schemeClr>
                </a:solidFill>
                <a:effectLst>
                  <a:outerShdw blurRad="38100" dist="38100" dir="2700000" algn="tl">
                    <a:srgbClr val="000000">
                      <a:alpha val="43137"/>
                    </a:srgbClr>
                  </a:outerShdw>
                </a:effectLst>
              </a:rPr>
              <a:t>was</a:t>
            </a:r>
            <a:r>
              <a:rPr lang="es-MX" dirty="0" smtClean="0">
                <a:solidFill>
                  <a:schemeClr val="tx2">
                    <a:lumMod val="20000"/>
                    <a:lumOff val="80000"/>
                  </a:schemeClr>
                </a:solidFill>
                <a:effectLst>
                  <a:outerShdw blurRad="38100" dist="38100" dir="2700000" algn="tl">
                    <a:srgbClr val="000000">
                      <a:alpha val="43137"/>
                    </a:srgbClr>
                  </a:outerShdw>
                </a:effectLst>
              </a:rPr>
              <a:t> </a:t>
            </a:r>
            <a:r>
              <a:rPr lang="es-MX" dirty="0" err="1" smtClean="0">
                <a:solidFill>
                  <a:schemeClr val="tx2">
                    <a:lumMod val="20000"/>
                    <a:lumOff val="80000"/>
                  </a:schemeClr>
                </a:solidFill>
                <a:effectLst>
                  <a:outerShdw blurRad="38100" dist="38100" dir="2700000" algn="tl">
                    <a:srgbClr val="000000">
                      <a:alpha val="43137"/>
                    </a:srgbClr>
                  </a:outerShdw>
                </a:effectLst>
              </a:rPr>
              <a:t>proposed</a:t>
            </a:r>
            <a:r>
              <a:rPr lang="es-MX" dirty="0" smtClean="0">
                <a:solidFill>
                  <a:schemeClr val="tx2">
                    <a:lumMod val="20000"/>
                    <a:lumOff val="80000"/>
                  </a:schemeClr>
                </a:solidFill>
                <a:effectLst>
                  <a:outerShdw blurRad="38100" dist="38100" dir="2700000" algn="tl">
                    <a:srgbClr val="000000">
                      <a:alpha val="43137"/>
                    </a:srgbClr>
                  </a:outerShdw>
                </a:effectLst>
              </a:rPr>
              <a:t> </a:t>
            </a:r>
            <a:r>
              <a:rPr lang="es-MX" dirty="0" err="1" smtClean="0">
                <a:solidFill>
                  <a:schemeClr val="tx2">
                    <a:lumMod val="20000"/>
                    <a:lumOff val="80000"/>
                  </a:schemeClr>
                </a:solidFill>
                <a:effectLst>
                  <a:outerShdw blurRad="38100" dist="38100" dir="2700000" algn="tl">
                    <a:srgbClr val="000000">
                      <a:alpha val="43137"/>
                    </a:srgbClr>
                  </a:outerShdw>
                </a:effectLst>
              </a:rPr>
              <a:t>to</a:t>
            </a:r>
            <a:r>
              <a:rPr lang="es-MX" dirty="0" smtClean="0">
                <a:solidFill>
                  <a:schemeClr val="tx2">
                    <a:lumMod val="20000"/>
                    <a:lumOff val="80000"/>
                  </a:schemeClr>
                </a:solidFill>
                <a:effectLst>
                  <a:outerShdw blurRad="38100" dist="38100" dir="2700000" algn="tl">
                    <a:srgbClr val="000000">
                      <a:alpha val="43137"/>
                    </a:srgbClr>
                  </a:outerShdw>
                </a:effectLst>
              </a:rPr>
              <a:t> describe </a:t>
            </a:r>
            <a:r>
              <a:rPr lang="es-MX" dirty="0" err="1" smtClean="0">
                <a:solidFill>
                  <a:schemeClr val="tx2">
                    <a:lumMod val="20000"/>
                    <a:lumOff val="80000"/>
                  </a:schemeClr>
                </a:solidFill>
                <a:effectLst>
                  <a:outerShdw blurRad="38100" dist="38100" dir="2700000" algn="tl">
                    <a:srgbClr val="000000">
                      <a:alpha val="43137"/>
                    </a:srgbClr>
                  </a:outerShdw>
                </a:effectLst>
              </a:rPr>
              <a:t>intelligence</a:t>
            </a:r>
            <a:r>
              <a:rPr lang="es-MX" dirty="0" smtClean="0">
                <a:solidFill>
                  <a:schemeClr val="tx2">
                    <a:lumMod val="20000"/>
                    <a:lumOff val="80000"/>
                  </a:schemeClr>
                </a:solidFill>
                <a:effectLst>
                  <a:outerShdw blurRad="38100" dist="38100" dir="2700000" algn="tl">
                    <a:srgbClr val="000000">
                      <a:alpha val="43137"/>
                    </a:srgbClr>
                  </a:outerShdw>
                </a:effectLst>
              </a:rPr>
              <a:t> in a more </a:t>
            </a:r>
            <a:r>
              <a:rPr lang="es-MX" dirty="0" err="1" smtClean="0">
                <a:solidFill>
                  <a:schemeClr val="tx2">
                    <a:lumMod val="20000"/>
                    <a:lumOff val="80000"/>
                  </a:schemeClr>
                </a:solidFill>
                <a:effectLst>
                  <a:outerShdw blurRad="38100" dist="38100" dir="2700000" algn="tl">
                    <a:srgbClr val="000000">
                      <a:alpha val="43137"/>
                    </a:srgbClr>
                  </a:outerShdw>
                </a:effectLst>
              </a:rPr>
              <a:t>accurate</a:t>
            </a:r>
            <a:r>
              <a:rPr lang="es-MX" dirty="0" smtClean="0">
                <a:solidFill>
                  <a:schemeClr val="tx2">
                    <a:lumMod val="20000"/>
                    <a:lumOff val="80000"/>
                  </a:schemeClr>
                </a:solidFill>
                <a:effectLst>
                  <a:outerShdw blurRad="38100" dist="38100" dir="2700000" algn="tl">
                    <a:srgbClr val="000000">
                      <a:alpha val="43137"/>
                    </a:srgbClr>
                  </a:outerShdw>
                </a:effectLst>
              </a:rPr>
              <a:t> </a:t>
            </a:r>
            <a:r>
              <a:rPr lang="en-US" dirty="0" smtClean="0">
                <a:solidFill>
                  <a:schemeClr val="tx2">
                    <a:lumMod val="20000"/>
                    <a:lumOff val="80000"/>
                  </a:schemeClr>
                </a:solidFill>
                <a:effectLst>
                  <a:outerShdw blurRad="38100" dist="38100" dir="2700000" algn="tl">
                    <a:srgbClr val="000000">
                      <a:alpha val="43137"/>
                    </a:srgbClr>
                  </a:outerShdw>
                </a:effectLst>
              </a:rPr>
              <a:t>and address whether methods which claim to measure intelligence are truly scientific.</a:t>
            </a:r>
          </a:p>
          <a:p>
            <a:r>
              <a:rPr lang="en-US" dirty="0" smtClean="0">
                <a:solidFill>
                  <a:schemeClr val="tx2">
                    <a:lumMod val="20000"/>
                    <a:lumOff val="80000"/>
                  </a:schemeClr>
                </a:solidFill>
                <a:effectLst>
                  <a:outerShdw blurRad="38100" dist="38100" dir="2700000" algn="tl">
                    <a:srgbClr val="000000">
                      <a:alpha val="43137"/>
                    </a:srgbClr>
                  </a:outerShdw>
                </a:effectLst>
              </a:rPr>
              <a:t>Example: a child who masters multiplication easily is not necessarily more intelligent </a:t>
            </a:r>
            <a:r>
              <a:rPr lang="en-US" i="1" dirty="0" smtClean="0">
                <a:solidFill>
                  <a:schemeClr val="tx2">
                    <a:lumMod val="20000"/>
                    <a:lumOff val="80000"/>
                  </a:schemeClr>
                </a:solidFill>
                <a:effectLst>
                  <a:outerShdw blurRad="38100" dist="38100" dir="2700000" algn="tl">
                    <a:srgbClr val="000000">
                      <a:alpha val="43137"/>
                    </a:srgbClr>
                  </a:outerShdw>
                </a:effectLst>
              </a:rPr>
              <a:t>overall</a:t>
            </a:r>
            <a:r>
              <a:rPr lang="en-US" dirty="0" smtClean="0">
                <a:solidFill>
                  <a:schemeClr val="tx2">
                    <a:lumMod val="20000"/>
                    <a:lumOff val="80000"/>
                  </a:schemeClr>
                </a:solidFill>
                <a:effectLst>
                  <a:outerShdw blurRad="38100" dist="38100" dir="2700000" algn="tl">
                    <a:srgbClr val="000000">
                      <a:alpha val="43137"/>
                    </a:srgbClr>
                  </a:outerShdw>
                </a:effectLst>
              </a:rPr>
              <a:t> than a child who struggles to do so. The second child may be stronger in another kind of intelligence, and may best learn the given material through a different approach, may stand out in a field outside of mathematics, or may even be looking through the multiplication learning process at a deeper level that hides a potentially higher mathematical intelligence than in the one who memorizes the concept easily.</a:t>
            </a:r>
            <a:endParaRPr lang="es-MX" dirty="0">
              <a:solidFill>
                <a:schemeClr val="tx2">
                  <a:lumMod val="20000"/>
                  <a:lumOff val="80000"/>
                </a:schemeClr>
              </a:solidFill>
              <a:effectLst>
                <a:outerShdw blurRad="38100" dist="38100" dir="2700000" algn="tl">
                  <a:srgbClr val="000000">
                    <a:alpha val="43137"/>
                  </a:srgbClr>
                </a:outerShdw>
              </a:effectLst>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blipFill>
          <a:blip r:embed="rId2" cstate="print"/>
          <a:tile tx="0" ty="0" sx="100000" sy="100000" flip="none" algn="tl"/>
        </a:blipFill>
        <a:effectLst/>
      </p:bgPr>
    </p:bg>
    <p:spTree>
      <p:nvGrpSpPr>
        <p:cNvPr id="1" name=""/>
        <p:cNvGrpSpPr/>
        <p:nvPr/>
      </p:nvGrpSpPr>
      <p:grpSpPr>
        <a:xfrm>
          <a:off x="0" y="0"/>
          <a:ext cx="0" cy="0"/>
          <a:chOff x="0" y="0"/>
          <a:chExt cx="0" cy="0"/>
        </a:xfrm>
      </p:grpSpPr>
      <p:pic>
        <p:nvPicPr>
          <p:cNvPr id="12290" name="Picture 2" descr="C:\Documents and Settings\Administrador\Configuración local\Archivos temporales de Internet\Content.IE5\CS6FEDFH\MPj04387850000[1].jpg"/>
          <p:cNvPicPr>
            <a:picLocks noChangeAspect="1" noChangeArrowheads="1"/>
          </p:cNvPicPr>
          <p:nvPr/>
        </p:nvPicPr>
        <p:blipFill>
          <a:blip r:embed="rId3" cstate="print"/>
          <a:srcRect t="2633" r="36346"/>
          <a:stretch>
            <a:fillRect/>
          </a:stretch>
        </p:blipFill>
        <p:spPr bwMode="auto">
          <a:xfrm>
            <a:off x="1143000" y="0"/>
            <a:ext cx="6019800" cy="6858000"/>
          </a:xfrm>
          <a:prstGeom prst="rect">
            <a:avLst/>
          </a:prstGeom>
          <a:noFill/>
        </p:spPr>
      </p:pic>
      <p:sp>
        <p:nvSpPr>
          <p:cNvPr id="2" name="1 Título"/>
          <p:cNvSpPr>
            <a:spLocks noGrp="1"/>
          </p:cNvSpPr>
          <p:nvPr>
            <p:ph type="title"/>
          </p:nvPr>
        </p:nvSpPr>
        <p:spPr/>
        <p:txBody>
          <a:bodyPr>
            <a:noAutofit/>
          </a:bodyPr>
          <a:lstStyle/>
          <a:p>
            <a:pPr algn="ctr"/>
            <a:r>
              <a:rPr lang="es-MX" sz="7000" cap="none" dirty="0" err="1" smtClean="0">
                <a:ln w="900" cmpd="sng">
                  <a:solidFill>
                    <a:schemeClr val="accent1">
                      <a:lumMod val="75000"/>
                      <a:alpha val="55000"/>
                    </a:schemeClr>
                  </a:solidFill>
                  <a:prstDash val="solid"/>
                </a:ln>
                <a:solidFill>
                  <a:schemeClr val="accent1">
                    <a:lumMod val="40000"/>
                    <a:lumOff val="60000"/>
                  </a:schemeClr>
                </a:solidFill>
                <a:effectLst>
                  <a:innerShdw blurRad="101600" dist="76200" dir="5400000">
                    <a:schemeClr val="accent1">
                      <a:satMod val="190000"/>
                      <a:tint val="100000"/>
                      <a:alpha val="74000"/>
                    </a:schemeClr>
                  </a:innerShdw>
                </a:effectLst>
              </a:rPr>
              <a:t>Savant</a:t>
            </a:r>
            <a:r>
              <a:rPr lang="es-MX" sz="7000" cap="none" dirty="0" smtClean="0">
                <a:ln w="900" cmpd="sng">
                  <a:solidFill>
                    <a:schemeClr val="accent1">
                      <a:lumMod val="75000"/>
                      <a:alpha val="55000"/>
                    </a:schemeClr>
                  </a:solidFill>
                  <a:prstDash val="solid"/>
                </a:ln>
                <a:solidFill>
                  <a:schemeClr val="accent1">
                    <a:lumMod val="40000"/>
                    <a:lumOff val="60000"/>
                  </a:schemeClr>
                </a:solidFill>
                <a:effectLst>
                  <a:innerShdw blurRad="101600" dist="76200" dir="5400000">
                    <a:schemeClr val="accent1">
                      <a:satMod val="190000"/>
                      <a:tint val="100000"/>
                      <a:alpha val="74000"/>
                    </a:schemeClr>
                  </a:innerShdw>
                </a:effectLst>
              </a:rPr>
              <a:t> </a:t>
            </a:r>
            <a:r>
              <a:rPr lang="es-MX" sz="7000" cap="none" dirty="0" err="1" smtClean="0">
                <a:ln w="900" cmpd="sng">
                  <a:solidFill>
                    <a:schemeClr val="accent1">
                      <a:lumMod val="75000"/>
                      <a:alpha val="55000"/>
                    </a:schemeClr>
                  </a:solidFill>
                  <a:prstDash val="solid"/>
                </a:ln>
                <a:solidFill>
                  <a:schemeClr val="accent1">
                    <a:lumMod val="40000"/>
                    <a:lumOff val="60000"/>
                  </a:schemeClr>
                </a:solidFill>
                <a:effectLst>
                  <a:innerShdw blurRad="101600" dist="76200" dir="5400000">
                    <a:schemeClr val="accent1">
                      <a:satMod val="190000"/>
                      <a:tint val="100000"/>
                      <a:alpha val="74000"/>
                    </a:schemeClr>
                  </a:innerShdw>
                </a:effectLst>
              </a:rPr>
              <a:t>Syndrome</a:t>
            </a:r>
            <a:endParaRPr lang="es-MX" sz="7000" cap="none" dirty="0">
              <a:ln w="900" cmpd="sng">
                <a:solidFill>
                  <a:schemeClr val="accent1">
                    <a:lumMod val="75000"/>
                    <a:alpha val="55000"/>
                  </a:schemeClr>
                </a:solidFill>
                <a:prstDash val="solid"/>
              </a:ln>
              <a:solidFill>
                <a:schemeClr val="accent1">
                  <a:lumMod val="40000"/>
                  <a:lumOff val="60000"/>
                </a:schemeClr>
              </a:solidFill>
              <a:effectLst>
                <a:innerShdw blurRad="101600" dist="76200" dir="5400000">
                  <a:schemeClr val="accent1">
                    <a:satMod val="190000"/>
                    <a:tint val="100000"/>
                    <a:alpha val="74000"/>
                  </a:schemeClr>
                </a:innerShdw>
              </a:effectLst>
            </a:endParaRPr>
          </a:p>
        </p:txBody>
      </p:sp>
      <p:sp>
        <p:nvSpPr>
          <p:cNvPr id="3" name="2 Marcador de contenido"/>
          <p:cNvSpPr>
            <a:spLocks noGrp="1"/>
          </p:cNvSpPr>
          <p:nvPr>
            <p:ph idx="1"/>
          </p:nvPr>
        </p:nvSpPr>
        <p:spPr>
          <a:xfrm>
            <a:off x="457200" y="1609416"/>
            <a:ext cx="7239000" cy="5019984"/>
          </a:xfrm>
        </p:spPr>
        <p:txBody>
          <a:bodyPr>
            <a:normAutofit fontScale="92500" lnSpcReduction="20000"/>
          </a:bodyPr>
          <a:lstStyle/>
          <a:p>
            <a:r>
              <a:rPr lang="en-US" dirty="0" smtClean="0">
                <a:solidFill>
                  <a:schemeClr val="accent5">
                    <a:lumMod val="60000"/>
                    <a:lumOff val="40000"/>
                  </a:schemeClr>
                </a:solidFill>
                <a:effectLst>
                  <a:outerShdw blurRad="38100" dist="38100" dir="2700000" algn="tl">
                    <a:srgbClr val="000000">
                      <a:alpha val="43137"/>
                    </a:srgbClr>
                  </a:outerShdw>
                </a:effectLst>
              </a:rPr>
              <a:t>Gardner used case studies of autistic savants as part of his theory on multiple intelligences. On one hand they have severe mental disabilities and thus impaired social skills, but on the other they have some extraordinary mental abilities not found in most people. </a:t>
            </a:r>
          </a:p>
          <a:p>
            <a:r>
              <a:rPr lang="en-US" dirty="0" smtClean="0">
                <a:solidFill>
                  <a:schemeClr val="accent5">
                    <a:lumMod val="60000"/>
                    <a:lumOff val="40000"/>
                  </a:schemeClr>
                </a:solidFill>
                <a:effectLst>
                  <a:outerShdw blurRad="38100" dist="38100" dir="2700000" algn="tl">
                    <a:srgbClr val="000000">
                      <a:alpha val="43137"/>
                    </a:srgbClr>
                  </a:outerShdw>
                </a:effectLst>
              </a:rPr>
              <a:t>The savant syndrome skills involve striking feats of memory and often include arithmetic calculation and sometimes unusual abilities in art or music. There is actually a disproportionate regularity with which the triad of blindness, mental disability and musical genius occurs in savant syndrome.</a:t>
            </a:r>
            <a:r>
              <a:rPr lang="en-US" baseline="30000" dirty="0" smtClean="0">
                <a:solidFill>
                  <a:schemeClr val="accent5">
                    <a:lumMod val="60000"/>
                    <a:lumOff val="40000"/>
                  </a:schemeClr>
                </a:solidFill>
                <a:effectLst>
                  <a:outerShdw blurRad="38100" dist="38100" dir="2700000" algn="tl">
                    <a:srgbClr val="000000">
                      <a:alpha val="43137"/>
                    </a:srgbClr>
                  </a:outerShdw>
                </a:effectLst>
              </a:rPr>
              <a:t> </a:t>
            </a:r>
            <a:r>
              <a:rPr lang="en-US" dirty="0" smtClean="0">
                <a:solidFill>
                  <a:schemeClr val="accent5">
                    <a:lumMod val="60000"/>
                    <a:lumOff val="40000"/>
                  </a:schemeClr>
                </a:solidFill>
                <a:effectLst>
                  <a:outerShdw blurRad="38100" dist="38100" dir="2700000" algn="tl">
                    <a:srgbClr val="000000">
                      <a:alpha val="43137"/>
                    </a:srgbClr>
                  </a:outerShdw>
                </a:effectLst>
              </a:rPr>
              <a:t>Examples include Derek </a:t>
            </a:r>
            <a:r>
              <a:rPr lang="en-US" dirty="0" err="1" smtClean="0">
                <a:solidFill>
                  <a:schemeClr val="accent5">
                    <a:lumMod val="60000"/>
                    <a:lumOff val="40000"/>
                  </a:schemeClr>
                </a:solidFill>
                <a:effectLst>
                  <a:outerShdw blurRad="38100" dist="38100" dir="2700000" algn="tl">
                    <a:srgbClr val="000000">
                      <a:alpha val="43137"/>
                    </a:srgbClr>
                  </a:outerShdw>
                </a:effectLst>
              </a:rPr>
              <a:t>Paravicini</a:t>
            </a:r>
            <a:r>
              <a:rPr lang="en-US" dirty="0" smtClean="0">
                <a:solidFill>
                  <a:schemeClr val="accent5">
                    <a:lumMod val="60000"/>
                    <a:lumOff val="40000"/>
                  </a:schemeClr>
                </a:solidFill>
                <a:effectLst>
                  <a:outerShdw blurRad="38100" dist="38100" dir="2700000" algn="tl">
                    <a:srgbClr val="000000">
                      <a:alpha val="43137"/>
                    </a:srgbClr>
                  </a:outerShdw>
                </a:effectLst>
              </a:rPr>
              <a:t> who has severe learning disability but can remember every song he has ever heard.</a:t>
            </a:r>
            <a:endParaRPr lang="es-MX" dirty="0">
              <a:solidFill>
                <a:schemeClr val="accent5">
                  <a:lumMod val="60000"/>
                  <a:lumOff val="40000"/>
                </a:schemeClr>
              </a:solidFill>
              <a:effectLst>
                <a:outerShdw blurRad="38100" dist="38100" dir="2700000" algn="tl">
                  <a:srgbClr val="000000">
                    <a:alpha val="43137"/>
                  </a:srgbClr>
                </a:outerShdw>
              </a:effectLst>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gradFill>
          <a:gsLst>
            <a:gs pos="0">
              <a:schemeClr val="accent5">
                <a:lumMod val="60000"/>
                <a:lumOff val="40000"/>
              </a:schemeClr>
            </a:gs>
            <a:gs pos="50000">
              <a:schemeClr val="accent5">
                <a:lumMod val="75000"/>
              </a:schemeClr>
            </a:gs>
            <a:gs pos="100000">
              <a:schemeClr val="accent5">
                <a:lumMod val="50000"/>
              </a:schemeClr>
            </a:gs>
          </a:gsLst>
          <a:path path="circle">
            <a:fillToRect l="50000" t="50000" r="50000" b="50000"/>
          </a:path>
        </a:gradFill>
        <a:effectLst/>
      </p:bgPr>
    </p:bg>
    <p:spTree>
      <p:nvGrpSpPr>
        <p:cNvPr id="1" name=""/>
        <p:cNvGrpSpPr/>
        <p:nvPr/>
      </p:nvGrpSpPr>
      <p:grpSpPr>
        <a:xfrm>
          <a:off x="0" y="0"/>
          <a:ext cx="0" cy="0"/>
          <a:chOff x="0" y="0"/>
          <a:chExt cx="0" cy="0"/>
        </a:xfrm>
      </p:grpSpPr>
      <p:pic>
        <p:nvPicPr>
          <p:cNvPr id="9218" name="Picture 2" descr="C:\Documents and Settings\Administrador\Configuración local\Archivos temporales de Internet\Content.IE5\KXHNMOZR\MCj04326650000[1].png"/>
          <p:cNvPicPr>
            <a:picLocks noChangeAspect="1" noChangeArrowheads="1"/>
          </p:cNvPicPr>
          <p:nvPr/>
        </p:nvPicPr>
        <p:blipFill>
          <a:blip r:embed="rId3" cstate="print"/>
          <a:srcRect/>
          <a:stretch>
            <a:fillRect/>
          </a:stretch>
        </p:blipFill>
        <p:spPr bwMode="auto">
          <a:xfrm>
            <a:off x="3962400" y="2743200"/>
            <a:ext cx="3771900" cy="3771900"/>
          </a:xfrm>
          <a:prstGeom prst="rect">
            <a:avLst/>
          </a:prstGeom>
          <a:noFill/>
        </p:spPr>
      </p:pic>
      <p:sp>
        <p:nvSpPr>
          <p:cNvPr id="2" name="1 Título"/>
          <p:cNvSpPr>
            <a:spLocks noGrp="1"/>
          </p:cNvSpPr>
          <p:nvPr>
            <p:ph type="title"/>
          </p:nvPr>
        </p:nvSpPr>
        <p:spPr/>
        <p:txBody>
          <a:bodyPr>
            <a:noAutofit/>
          </a:bodyPr>
          <a:lstStyle/>
          <a:p>
            <a:pPr algn="ctr"/>
            <a:r>
              <a:rPr lang="es-MX" sz="9600" cap="none" dirty="0" smtClean="0">
                <a:ln w="900" cmpd="sng">
                  <a:solidFill>
                    <a:schemeClr val="accent4">
                      <a:lumMod val="50000"/>
                      <a:alpha val="55000"/>
                    </a:schemeClr>
                  </a:solidFill>
                  <a:prstDash val="solid"/>
                </a:ln>
                <a:solidFill>
                  <a:schemeClr val="bg1"/>
                </a:solidFill>
                <a:effectLst>
                  <a:innerShdw blurRad="101600" dist="76200" dir="5400000">
                    <a:schemeClr val="accent1">
                      <a:satMod val="190000"/>
                      <a:tint val="100000"/>
                      <a:alpha val="74000"/>
                    </a:schemeClr>
                  </a:innerShdw>
                </a:effectLst>
                <a:latin typeface="Bernard MT Condensed" pitchFamily="18" charset="0"/>
              </a:rPr>
              <a:t>Project </a:t>
            </a:r>
            <a:r>
              <a:rPr lang="es-MX" sz="9600" cap="none" dirty="0" err="1" smtClean="0">
                <a:ln w="900" cmpd="sng">
                  <a:solidFill>
                    <a:schemeClr val="accent4">
                      <a:lumMod val="50000"/>
                      <a:alpha val="55000"/>
                    </a:schemeClr>
                  </a:solidFill>
                  <a:prstDash val="solid"/>
                </a:ln>
                <a:solidFill>
                  <a:schemeClr val="bg1"/>
                </a:solidFill>
                <a:effectLst>
                  <a:innerShdw blurRad="101600" dist="76200" dir="5400000">
                    <a:schemeClr val="accent1">
                      <a:satMod val="190000"/>
                      <a:tint val="100000"/>
                      <a:alpha val="74000"/>
                    </a:schemeClr>
                  </a:innerShdw>
                </a:effectLst>
                <a:latin typeface="Bernard MT Condensed" pitchFamily="18" charset="0"/>
              </a:rPr>
              <a:t>Zero</a:t>
            </a:r>
            <a:endParaRPr lang="es-MX" sz="9600" cap="none" dirty="0">
              <a:ln w="900" cmpd="sng">
                <a:solidFill>
                  <a:schemeClr val="accent4">
                    <a:lumMod val="50000"/>
                    <a:alpha val="55000"/>
                  </a:schemeClr>
                </a:solidFill>
                <a:prstDash val="solid"/>
              </a:ln>
              <a:solidFill>
                <a:schemeClr val="bg1"/>
              </a:solidFill>
              <a:effectLst>
                <a:innerShdw blurRad="101600" dist="76200" dir="5400000">
                  <a:schemeClr val="accent1">
                    <a:satMod val="190000"/>
                    <a:tint val="100000"/>
                    <a:alpha val="74000"/>
                  </a:schemeClr>
                </a:innerShdw>
              </a:effectLst>
              <a:latin typeface="Bernard MT Condensed" pitchFamily="18" charset="0"/>
            </a:endParaRPr>
          </a:p>
        </p:txBody>
      </p:sp>
      <p:sp>
        <p:nvSpPr>
          <p:cNvPr id="3" name="2 Marcador de contenido"/>
          <p:cNvSpPr>
            <a:spLocks noGrp="1"/>
          </p:cNvSpPr>
          <p:nvPr>
            <p:ph idx="1"/>
          </p:nvPr>
        </p:nvSpPr>
        <p:spPr/>
        <p:txBody>
          <a:bodyPr/>
          <a:lstStyle/>
          <a:p>
            <a:r>
              <a:rPr lang="es-MX" dirty="0" err="1" smtClean="0">
                <a:solidFill>
                  <a:schemeClr val="bg1"/>
                </a:solidFill>
                <a:effectLst>
                  <a:outerShdw blurRad="38100" dist="38100" dir="2700000" algn="tl">
                    <a:srgbClr val="000000">
                      <a:alpha val="43137"/>
                    </a:srgbClr>
                  </a:outerShdw>
                </a:effectLst>
              </a:rPr>
              <a:t>After</a:t>
            </a:r>
            <a:r>
              <a:rPr lang="es-MX" dirty="0" smtClean="0">
                <a:solidFill>
                  <a:schemeClr val="bg1"/>
                </a:solidFill>
                <a:effectLst>
                  <a:outerShdw blurRad="38100" dist="38100" dir="2700000" algn="tl">
                    <a:srgbClr val="000000">
                      <a:alpha val="43137"/>
                    </a:srgbClr>
                  </a:outerShdw>
                </a:effectLst>
              </a:rPr>
              <a:t> Howard </a:t>
            </a:r>
            <a:r>
              <a:rPr lang="es-MX" dirty="0" err="1" smtClean="0">
                <a:solidFill>
                  <a:schemeClr val="bg1"/>
                </a:solidFill>
                <a:effectLst>
                  <a:outerShdw blurRad="38100" dist="38100" dir="2700000" algn="tl">
                    <a:srgbClr val="000000">
                      <a:alpha val="43137"/>
                    </a:srgbClr>
                  </a:outerShdw>
                </a:effectLst>
              </a:rPr>
              <a:t>finished</a:t>
            </a:r>
            <a:r>
              <a:rPr lang="es-MX" dirty="0" smtClean="0">
                <a:solidFill>
                  <a:schemeClr val="bg1"/>
                </a:solidFill>
                <a:effectLst>
                  <a:outerShdw blurRad="38100" dist="38100" dir="2700000" algn="tl">
                    <a:srgbClr val="000000">
                      <a:alpha val="43137"/>
                    </a:srgbClr>
                  </a:outerShdw>
                </a:effectLst>
              </a:rPr>
              <a:t> </a:t>
            </a:r>
            <a:r>
              <a:rPr lang="es-MX" dirty="0" err="1" smtClean="0">
                <a:solidFill>
                  <a:schemeClr val="bg1"/>
                </a:solidFill>
                <a:effectLst>
                  <a:outerShdw blurRad="38100" dist="38100" dir="2700000" algn="tl">
                    <a:srgbClr val="000000">
                      <a:alpha val="43137"/>
                    </a:srgbClr>
                  </a:outerShdw>
                </a:effectLst>
              </a:rPr>
              <a:t>his</a:t>
            </a:r>
            <a:r>
              <a:rPr lang="es-MX" dirty="0" smtClean="0">
                <a:solidFill>
                  <a:schemeClr val="bg1"/>
                </a:solidFill>
                <a:effectLst>
                  <a:outerShdw blurRad="38100" dist="38100" dir="2700000" algn="tl">
                    <a:srgbClr val="000000">
                      <a:alpha val="43137"/>
                    </a:srgbClr>
                  </a:outerShdw>
                </a:effectLst>
              </a:rPr>
              <a:t> </a:t>
            </a:r>
            <a:r>
              <a:rPr lang="es-MX" dirty="0" err="1" smtClean="0">
                <a:solidFill>
                  <a:schemeClr val="bg1"/>
                </a:solidFill>
                <a:effectLst>
                  <a:outerShdw blurRad="38100" dist="38100" dir="2700000" algn="tl">
                    <a:srgbClr val="000000">
                      <a:alpha val="43137"/>
                    </a:srgbClr>
                  </a:outerShdw>
                </a:effectLst>
              </a:rPr>
              <a:t>PhD.</a:t>
            </a:r>
            <a:r>
              <a:rPr lang="es-MX" dirty="0" smtClean="0">
                <a:solidFill>
                  <a:schemeClr val="bg1"/>
                </a:solidFill>
                <a:effectLst>
                  <a:outerShdw blurRad="38100" dist="38100" dir="2700000" algn="tl">
                    <a:srgbClr val="000000">
                      <a:alpha val="43137"/>
                    </a:srgbClr>
                  </a:outerShdw>
                </a:effectLst>
              </a:rPr>
              <a:t> </a:t>
            </a:r>
            <a:r>
              <a:rPr lang="es-MX" dirty="0" err="1" smtClean="0">
                <a:solidFill>
                  <a:schemeClr val="bg1"/>
                </a:solidFill>
                <a:effectLst>
                  <a:outerShdw blurRad="38100" dist="38100" dir="2700000" algn="tl">
                    <a:srgbClr val="000000">
                      <a:alpha val="43137"/>
                    </a:srgbClr>
                  </a:outerShdw>
                </a:effectLst>
              </a:rPr>
              <a:t>Studies</a:t>
            </a:r>
            <a:r>
              <a:rPr lang="es-MX" dirty="0" smtClean="0">
                <a:solidFill>
                  <a:schemeClr val="bg1"/>
                </a:solidFill>
                <a:effectLst>
                  <a:outerShdw blurRad="38100" dist="38100" dir="2700000" algn="tl">
                    <a:srgbClr val="000000">
                      <a:alpha val="43137"/>
                    </a:srgbClr>
                  </a:outerShdw>
                </a:effectLst>
              </a:rPr>
              <a:t>, he </a:t>
            </a:r>
            <a:r>
              <a:rPr lang="es-MX" dirty="0" err="1" smtClean="0">
                <a:solidFill>
                  <a:schemeClr val="bg1"/>
                </a:solidFill>
                <a:effectLst>
                  <a:outerShdw blurRad="38100" dist="38100" dir="2700000" algn="tl">
                    <a:srgbClr val="000000">
                      <a:alpha val="43137"/>
                    </a:srgbClr>
                  </a:outerShdw>
                </a:effectLst>
              </a:rPr>
              <a:t>continued</a:t>
            </a:r>
            <a:r>
              <a:rPr lang="es-MX" dirty="0" smtClean="0">
                <a:solidFill>
                  <a:schemeClr val="bg1"/>
                </a:solidFill>
                <a:effectLst>
                  <a:outerShdw blurRad="38100" dist="38100" dir="2700000" algn="tl">
                    <a:srgbClr val="000000">
                      <a:alpha val="43137"/>
                    </a:srgbClr>
                  </a:outerShdw>
                </a:effectLst>
              </a:rPr>
              <a:t> </a:t>
            </a:r>
            <a:r>
              <a:rPr lang="es-MX" dirty="0" err="1" smtClean="0">
                <a:solidFill>
                  <a:schemeClr val="bg1"/>
                </a:solidFill>
                <a:effectLst>
                  <a:outerShdw blurRad="38100" dist="38100" dir="2700000" algn="tl">
                    <a:srgbClr val="000000">
                      <a:alpha val="43137"/>
                    </a:srgbClr>
                  </a:outerShdw>
                </a:effectLst>
              </a:rPr>
              <a:t>working</a:t>
            </a:r>
            <a:r>
              <a:rPr lang="es-MX" dirty="0" smtClean="0">
                <a:solidFill>
                  <a:schemeClr val="bg1"/>
                </a:solidFill>
                <a:effectLst>
                  <a:outerShdw blurRad="38100" dist="38100" dir="2700000" algn="tl">
                    <a:srgbClr val="000000">
                      <a:alpha val="43137"/>
                    </a:srgbClr>
                  </a:outerShdw>
                </a:effectLst>
              </a:rPr>
              <a:t> in Harvard and </a:t>
            </a:r>
            <a:r>
              <a:rPr lang="es-MX" dirty="0" err="1" smtClean="0">
                <a:solidFill>
                  <a:schemeClr val="bg1"/>
                </a:solidFill>
                <a:effectLst>
                  <a:outerShdw blurRad="38100" dist="38100" dir="2700000" algn="tl">
                    <a:srgbClr val="000000">
                      <a:alpha val="43137"/>
                    </a:srgbClr>
                  </a:outerShdw>
                </a:effectLst>
              </a:rPr>
              <a:t>made</a:t>
            </a:r>
            <a:r>
              <a:rPr lang="es-MX" dirty="0" smtClean="0">
                <a:solidFill>
                  <a:schemeClr val="bg1"/>
                </a:solidFill>
                <a:effectLst>
                  <a:outerShdw blurRad="38100" dist="38100" dir="2700000" algn="tl">
                    <a:srgbClr val="000000">
                      <a:alpha val="43137"/>
                    </a:srgbClr>
                  </a:outerShdw>
                </a:effectLst>
              </a:rPr>
              <a:t> a </a:t>
            </a:r>
            <a:r>
              <a:rPr lang="es-MX" dirty="0" err="1" smtClean="0">
                <a:solidFill>
                  <a:schemeClr val="bg1"/>
                </a:solidFill>
                <a:effectLst>
                  <a:outerShdw blurRad="38100" dist="38100" dir="2700000" algn="tl">
                    <a:srgbClr val="000000">
                      <a:alpha val="43137"/>
                    </a:srgbClr>
                  </a:outerShdw>
                </a:effectLst>
              </a:rPr>
              <a:t>reaserch</a:t>
            </a:r>
            <a:r>
              <a:rPr lang="es-MX" dirty="0" smtClean="0">
                <a:solidFill>
                  <a:schemeClr val="bg1"/>
                </a:solidFill>
                <a:effectLst>
                  <a:outerShdw blurRad="38100" dist="38100" dir="2700000" algn="tl">
                    <a:srgbClr val="000000">
                      <a:alpha val="43137"/>
                    </a:srgbClr>
                  </a:outerShdw>
                </a:effectLst>
              </a:rPr>
              <a:t> </a:t>
            </a:r>
            <a:r>
              <a:rPr lang="es-MX" dirty="0" err="1" smtClean="0">
                <a:solidFill>
                  <a:schemeClr val="bg1"/>
                </a:solidFill>
                <a:effectLst>
                  <a:outerShdw blurRad="38100" dist="38100" dir="2700000" algn="tl">
                    <a:srgbClr val="000000">
                      <a:alpha val="43137"/>
                    </a:srgbClr>
                  </a:outerShdw>
                </a:effectLst>
              </a:rPr>
              <a:t>team</a:t>
            </a:r>
            <a:r>
              <a:rPr lang="es-MX" dirty="0" smtClean="0">
                <a:solidFill>
                  <a:schemeClr val="bg1"/>
                </a:solidFill>
                <a:effectLst>
                  <a:outerShdw blurRad="38100" dist="38100" dir="2700000" algn="tl">
                    <a:srgbClr val="000000">
                      <a:alpha val="43137"/>
                    </a:srgbClr>
                  </a:outerShdw>
                </a:effectLst>
              </a:rPr>
              <a:t> </a:t>
            </a:r>
            <a:r>
              <a:rPr lang="es-MX" dirty="0" err="1" smtClean="0">
                <a:solidFill>
                  <a:schemeClr val="bg1"/>
                </a:solidFill>
                <a:effectLst>
                  <a:outerShdw blurRad="38100" dist="38100" dir="2700000" algn="tl">
                    <a:srgbClr val="000000">
                      <a:alpha val="43137"/>
                    </a:srgbClr>
                  </a:outerShdw>
                </a:effectLst>
              </a:rPr>
              <a:t>with</a:t>
            </a:r>
            <a:r>
              <a:rPr lang="es-MX" dirty="0" smtClean="0">
                <a:solidFill>
                  <a:schemeClr val="bg1"/>
                </a:solidFill>
                <a:effectLst>
                  <a:outerShdw blurRad="38100" dist="38100" dir="2700000" algn="tl">
                    <a:srgbClr val="000000">
                      <a:alpha val="43137"/>
                    </a:srgbClr>
                  </a:outerShdw>
                </a:effectLst>
              </a:rPr>
              <a:t> </a:t>
            </a:r>
            <a:r>
              <a:rPr lang="es-MX" dirty="0" err="1" smtClean="0">
                <a:solidFill>
                  <a:schemeClr val="bg1"/>
                </a:solidFill>
                <a:effectLst>
                  <a:outerShdw blurRad="38100" dist="38100" dir="2700000" algn="tl">
                    <a:srgbClr val="000000">
                      <a:alpha val="43137"/>
                    </a:srgbClr>
                  </a:outerShdw>
                </a:effectLst>
              </a:rPr>
              <a:t>fellow</a:t>
            </a:r>
            <a:r>
              <a:rPr lang="es-MX" dirty="0" smtClean="0">
                <a:solidFill>
                  <a:schemeClr val="bg1"/>
                </a:solidFill>
                <a:effectLst>
                  <a:outerShdw blurRad="38100" dist="38100" dir="2700000" algn="tl">
                    <a:srgbClr val="000000">
                      <a:alpha val="43137"/>
                    </a:srgbClr>
                  </a:outerShdw>
                </a:effectLst>
              </a:rPr>
              <a:t> </a:t>
            </a:r>
            <a:r>
              <a:rPr lang="es-MX" dirty="0" err="1" smtClean="0">
                <a:solidFill>
                  <a:schemeClr val="bg1"/>
                </a:solidFill>
                <a:effectLst>
                  <a:outerShdw blurRad="38100" dist="38100" dir="2700000" algn="tl">
                    <a:srgbClr val="000000">
                      <a:alpha val="43137"/>
                    </a:srgbClr>
                  </a:outerShdw>
                </a:effectLst>
              </a:rPr>
              <a:t>scientist</a:t>
            </a:r>
            <a:r>
              <a:rPr lang="es-MX" dirty="0" smtClean="0">
                <a:solidFill>
                  <a:schemeClr val="bg1"/>
                </a:solidFill>
                <a:effectLst>
                  <a:outerShdw blurRad="38100" dist="38100" dir="2700000" algn="tl">
                    <a:srgbClr val="000000">
                      <a:alpha val="43137"/>
                    </a:srgbClr>
                  </a:outerShdw>
                </a:effectLst>
              </a:rPr>
              <a:t> Nelson </a:t>
            </a:r>
            <a:r>
              <a:rPr lang="es-MX" dirty="0" err="1" smtClean="0">
                <a:solidFill>
                  <a:schemeClr val="bg1"/>
                </a:solidFill>
                <a:effectLst>
                  <a:outerShdw blurRad="38100" dist="38100" dir="2700000" algn="tl">
                    <a:srgbClr val="000000">
                      <a:alpha val="43137"/>
                    </a:srgbClr>
                  </a:outerShdw>
                </a:effectLst>
              </a:rPr>
              <a:t>Goodman</a:t>
            </a:r>
            <a:r>
              <a:rPr lang="es-MX" dirty="0" smtClean="0">
                <a:solidFill>
                  <a:schemeClr val="bg1"/>
                </a:solidFill>
                <a:effectLst>
                  <a:outerShdw blurRad="38100" dist="38100" dir="2700000" algn="tl">
                    <a:srgbClr val="000000">
                      <a:alpha val="43137"/>
                    </a:srgbClr>
                  </a:outerShdw>
                </a:effectLst>
              </a:rPr>
              <a:t> and </a:t>
            </a:r>
            <a:r>
              <a:rPr lang="es-MX" dirty="0" err="1" smtClean="0">
                <a:solidFill>
                  <a:schemeClr val="bg1"/>
                </a:solidFill>
                <a:effectLst>
                  <a:outerShdw blurRad="38100" dist="38100" dir="2700000" algn="tl">
                    <a:srgbClr val="000000">
                      <a:alpha val="43137"/>
                    </a:srgbClr>
                  </a:outerShdw>
                </a:effectLst>
              </a:rPr>
              <a:t>founded</a:t>
            </a:r>
            <a:r>
              <a:rPr lang="es-MX" dirty="0" smtClean="0">
                <a:solidFill>
                  <a:schemeClr val="bg1"/>
                </a:solidFill>
                <a:effectLst>
                  <a:outerShdw blurRad="38100" dist="38100" dir="2700000" algn="tl">
                    <a:srgbClr val="000000">
                      <a:alpha val="43137"/>
                    </a:srgbClr>
                  </a:outerShdw>
                </a:effectLst>
              </a:rPr>
              <a:t> a </a:t>
            </a:r>
            <a:r>
              <a:rPr lang="es-MX" dirty="0" err="1" smtClean="0">
                <a:solidFill>
                  <a:schemeClr val="bg1"/>
                </a:solidFill>
                <a:effectLst>
                  <a:outerShdw blurRad="38100" dist="38100" dir="2700000" algn="tl">
                    <a:srgbClr val="000000">
                      <a:alpha val="43137"/>
                    </a:srgbClr>
                  </a:outerShdw>
                </a:effectLst>
              </a:rPr>
              <a:t>reaserch</a:t>
            </a:r>
            <a:r>
              <a:rPr lang="es-MX" dirty="0" smtClean="0">
                <a:solidFill>
                  <a:schemeClr val="bg1"/>
                </a:solidFill>
                <a:effectLst>
                  <a:outerShdw blurRad="38100" dist="38100" dir="2700000" algn="tl">
                    <a:srgbClr val="000000">
                      <a:alpha val="43137"/>
                    </a:srgbClr>
                  </a:outerShdw>
                </a:effectLst>
              </a:rPr>
              <a:t> </a:t>
            </a:r>
            <a:r>
              <a:rPr lang="es-MX" dirty="0" err="1" smtClean="0">
                <a:solidFill>
                  <a:schemeClr val="bg1"/>
                </a:solidFill>
                <a:effectLst>
                  <a:outerShdw blurRad="38100" dist="38100" dir="2700000" algn="tl">
                    <a:srgbClr val="000000">
                      <a:alpha val="43137"/>
                    </a:srgbClr>
                  </a:outerShdw>
                </a:effectLst>
              </a:rPr>
              <a:t>group</a:t>
            </a:r>
            <a:r>
              <a:rPr lang="es-MX" dirty="0" smtClean="0">
                <a:solidFill>
                  <a:schemeClr val="bg1"/>
                </a:solidFill>
                <a:effectLst>
                  <a:outerShdw blurRad="38100" dist="38100" dir="2700000" algn="tl">
                    <a:srgbClr val="000000">
                      <a:alpha val="43137"/>
                    </a:srgbClr>
                  </a:outerShdw>
                </a:effectLst>
              </a:rPr>
              <a:t> </a:t>
            </a:r>
            <a:r>
              <a:rPr lang="es-MX" dirty="0" err="1" smtClean="0">
                <a:solidFill>
                  <a:schemeClr val="bg1"/>
                </a:solidFill>
                <a:effectLst>
                  <a:outerShdw blurRad="38100" dist="38100" dir="2700000" algn="tl">
                    <a:srgbClr val="000000">
                      <a:alpha val="43137"/>
                    </a:srgbClr>
                  </a:outerShdw>
                </a:effectLst>
              </a:rPr>
              <a:t>known</a:t>
            </a:r>
            <a:r>
              <a:rPr lang="es-MX" dirty="0" smtClean="0">
                <a:solidFill>
                  <a:schemeClr val="bg1"/>
                </a:solidFill>
                <a:effectLst>
                  <a:outerShdw blurRad="38100" dist="38100" dir="2700000" algn="tl">
                    <a:srgbClr val="000000">
                      <a:alpha val="43137"/>
                    </a:srgbClr>
                  </a:outerShdw>
                </a:effectLst>
              </a:rPr>
              <a:t> as Project </a:t>
            </a:r>
            <a:r>
              <a:rPr lang="es-MX" dirty="0" err="1" smtClean="0">
                <a:solidFill>
                  <a:schemeClr val="bg1"/>
                </a:solidFill>
                <a:effectLst>
                  <a:outerShdw blurRad="38100" dist="38100" dir="2700000" algn="tl">
                    <a:srgbClr val="000000">
                      <a:alpha val="43137"/>
                    </a:srgbClr>
                  </a:outerShdw>
                </a:effectLst>
              </a:rPr>
              <a:t>Zero</a:t>
            </a:r>
            <a:r>
              <a:rPr lang="es-MX" dirty="0" smtClean="0">
                <a:solidFill>
                  <a:schemeClr val="bg1"/>
                </a:solidFill>
                <a:effectLst>
                  <a:outerShdw blurRad="38100" dist="38100" dir="2700000" algn="tl">
                    <a:srgbClr val="000000">
                      <a:alpha val="43137"/>
                    </a:srgbClr>
                  </a:outerShdw>
                </a:effectLst>
              </a:rPr>
              <a:t>.</a:t>
            </a:r>
          </a:p>
          <a:p>
            <a:r>
              <a:rPr lang="es-MX" dirty="0" smtClean="0">
                <a:solidFill>
                  <a:schemeClr val="bg1"/>
                </a:solidFill>
                <a:effectLst>
                  <a:outerShdw blurRad="38100" dist="38100" dir="2700000" algn="tl">
                    <a:srgbClr val="000000">
                      <a:alpha val="43137"/>
                    </a:srgbClr>
                  </a:outerShdw>
                </a:effectLst>
              </a:rPr>
              <a:t>Project </a:t>
            </a:r>
            <a:r>
              <a:rPr lang="es-MX" dirty="0" err="1" smtClean="0">
                <a:solidFill>
                  <a:schemeClr val="bg1"/>
                </a:solidFill>
                <a:effectLst>
                  <a:outerShdw blurRad="38100" dist="38100" dir="2700000" algn="tl">
                    <a:srgbClr val="000000">
                      <a:alpha val="43137"/>
                    </a:srgbClr>
                  </a:outerShdw>
                </a:effectLst>
              </a:rPr>
              <a:t>Zero</a:t>
            </a:r>
            <a:r>
              <a:rPr lang="es-MX" dirty="0" smtClean="0">
                <a:solidFill>
                  <a:schemeClr val="bg1"/>
                </a:solidFill>
                <a:effectLst>
                  <a:outerShdw blurRad="38100" dist="38100" dir="2700000" algn="tl">
                    <a:srgbClr val="000000">
                      <a:alpha val="43137"/>
                    </a:srgbClr>
                  </a:outerShdw>
                </a:effectLst>
              </a:rPr>
              <a:t> </a:t>
            </a:r>
            <a:r>
              <a:rPr lang="es-MX" dirty="0" err="1" smtClean="0">
                <a:solidFill>
                  <a:schemeClr val="bg1"/>
                </a:solidFill>
                <a:effectLst>
                  <a:outerShdw blurRad="38100" dist="38100" dir="2700000" algn="tl">
                    <a:srgbClr val="000000">
                      <a:alpha val="43137"/>
                    </a:srgbClr>
                  </a:outerShdw>
                </a:effectLst>
              </a:rPr>
              <a:t>studies</a:t>
            </a:r>
            <a:r>
              <a:rPr lang="es-MX" dirty="0" smtClean="0">
                <a:solidFill>
                  <a:schemeClr val="bg1"/>
                </a:solidFill>
                <a:effectLst>
                  <a:outerShdw blurRad="38100" dist="38100" dir="2700000" algn="tl">
                    <a:srgbClr val="000000">
                      <a:alpha val="43137"/>
                    </a:srgbClr>
                  </a:outerShdw>
                </a:effectLst>
              </a:rPr>
              <a:t> </a:t>
            </a:r>
            <a:r>
              <a:rPr lang="es-MX" dirty="0" err="1" smtClean="0">
                <a:solidFill>
                  <a:schemeClr val="bg1"/>
                </a:solidFill>
                <a:effectLst>
                  <a:outerShdw blurRad="38100" dist="38100" dir="2700000" algn="tl">
                    <a:srgbClr val="000000">
                      <a:alpha val="43137"/>
                    </a:srgbClr>
                  </a:outerShdw>
                </a:effectLst>
              </a:rPr>
              <a:t>the</a:t>
            </a:r>
            <a:r>
              <a:rPr lang="es-MX" dirty="0" smtClean="0">
                <a:solidFill>
                  <a:schemeClr val="bg1"/>
                </a:solidFill>
                <a:effectLst>
                  <a:outerShdw blurRad="38100" dist="38100" dir="2700000" algn="tl">
                    <a:srgbClr val="000000">
                      <a:alpha val="43137"/>
                    </a:srgbClr>
                  </a:outerShdw>
                </a:effectLst>
              </a:rPr>
              <a:t> </a:t>
            </a:r>
            <a:r>
              <a:rPr lang="es-MX" dirty="0" err="1" smtClean="0">
                <a:solidFill>
                  <a:schemeClr val="bg1"/>
                </a:solidFill>
                <a:effectLst>
                  <a:outerShdw blurRad="38100" dist="38100" dir="2700000" algn="tl">
                    <a:srgbClr val="000000">
                      <a:alpha val="43137"/>
                    </a:srgbClr>
                  </a:outerShdw>
                </a:effectLst>
              </a:rPr>
              <a:t>systematic</a:t>
            </a:r>
            <a:r>
              <a:rPr lang="es-MX" dirty="0" smtClean="0">
                <a:solidFill>
                  <a:schemeClr val="bg1"/>
                </a:solidFill>
                <a:effectLst>
                  <a:outerShdw blurRad="38100" dist="38100" dir="2700000" algn="tl">
                    <a:srgbClr val="000000">
                      <a:alpha val="43137"/>
                    </a:srgbClr>
                  </a:outerShdw>
                </a:effectLst>
              </a:rPr>
              <a:t> </a:t>
            </a:r>
            <a:r>
              <a:rPr lang="es-MX" dirty="0" err="1" smtClean="0">
                <a:solidFill>
                  <a:schemeClr val="bg1"/>
                </a:solidFill>
                <a:effectLst>
                  <a:outerShdw blurRad="38100" dist="38100" dir="2700000" algn="tl">
                    <a:srgbClr val="000000">
                      <a:alpha val="43137"/>
                    </a:srgbClr>
                  </a:outerShdw>
                </a:effectLst>
              </a:rPr>
              <a:t>study</a:t>
            </a:r>
            <a:r>
              <a:rPr lang="es-MX" dirty="0" smtClean="0">
                <a:solidFill>
                  <a:schemeClr val="bg1"/>
                </a:solidFill>
                <a:effectLst>
                  <a:outerShdw blurRad="38100" dist="38100" dir="2700000" algn="tl">
                    <a:srgbClr val="000000">
                      <a:alpha val="43137"/>
                    </a:srgbClr>
                  </a:outerShdw>
                </a:effectLst>
              </a:rPr>
              <a:t> of </a:t>
            </a:r>
            <a:r>
              <a:rPr lang="es-MX" dirty="0" err="1" smtClean="0">
                <a:solidFill>
                  <a:schemeClr val="bg1"/>
                </a:solidFill>
                <a:effectLst>
                  <a:outerShdw blurRad="38100" dist="38100" dir="2700000" algn="tl">
                    <a:srgbClr val="000000">
                      <a:alpha val="43137"/>
                    </a:srgbClr>
                  </a:outerShdw>
                </a:effectLst>
              </a:rPr>
              <a:t>artistic</a:t>
            </a:r>
            <a:r>
              <a:rPr lang="es-MX" dirty="0" smtClean="0">
                <a:solidFill>
                  <a:schemeClr val="bg1"/>
                </a:solidFill>
                <a:effectLst>
                  <a:outerShdw blurRad="38100" dist="38100" dir="2700000" algn="tl">
                    <a:srgbClr val="000000">
                      <a:alpha val="43137"/>
                    </a:srgbClr>
                  </a:outerShdw>
                </a:effectLst>
              </a:rPr>
              <a:t> </a:t>
            </a:r>
            <a:r>
              <a:rPr lang="es-MX" dirty="0" err="1" smtClean="0">
                <a:solidFill>
                  <a:schemeClr val="bg1"/>
                </a:solidFill>
                <a:effectLst>
                  <a:outerShdw blurRad="38100" dist="38100" dir="2700000" algn="tl">
                    <a:srgbClr val="000000">
                      <a:alpha val="43137"/>
                    </a:srgbClr>
                  </a:outerShdw>
                </a:effectLst>
              </a:rPr>
              <a:t>thought</a:t>
            </a:r>
            <a:r>
              <a:rPr lang="es-MX" dirty="0" smtClean="0">
                <a:solidFill>
                  <a:schemeClr val="bg1"/>
                </a:solidFill>
                <a:effectLst>
                  <a:outerShdw blurRad="38100" dist="38100" dir="2700000" algn="tl">
                    <a:srgbClr val="000000">
                      <a:alpha val="43137"/>
                    </a:srgbClr>
                  </a:outerShdw>
                </a:effectLst>
              </a:rPr>
              <a:t> and </a:t>
            </a:r>
            <a:r>
              <a:rPr lang="es-MX" dirty="0" err="1" smtClean="0">
                <a:solidFill>
                  <a:schemeClr val="bg1"/>
                </a:solidFill>
                <a:effectLst>
                  <a:outerShdw blurRad="38100" dist="38100" dir="2700000" algn="tl">
                    <a:srgbClr val="000000">
                      <a:alpha val="43137"/>
                    </a:srgbClr>
                  </a:outerShdw>
                </a:effectLst>
              </a:rPr>
              <a:t>creativity</a:t>
            </a:r>
            <a:r>
              <a:rPr lang="es-MX" dirty="0" smtClean="0">
                <a:solidFill>
                  <a:schemeClr val="bg1"/>
                </a:solidFill>
                <a:effectLst>
                  <a:outerShdw blurRad="38100" dist="38100" dir="2700000" algn="tl">
                    <a:srgbClr val="000000">
                      <a:alpha val="43137"/>
                    </a:srgbClr>
                  </a:outerShdw>
                </a:effectLst>
              </a:rPr>
              <a:t> in </a:t>
            </a:r>
            <a:r>
              <a:rPr lang="es-MX" dirty="0" err="1" smtClean="0">
                <a:solidFill>
                  <a:schemeClr val="bg1"/>
                </a:solidFill>
                <a:effectLst>
                  <a:outerShdw blurRad="38100" dist="38100" dir="2700000" algn="tl">
                    <a:srgbClr val="000000">
                      <a:alpha val="43137"/>
                    </a:srgbClr>
                  </a:outerShdw>
                </a:effectLst>
              </a:rPr>
              <a:t>the</a:t>
            </a:r>
            <a:r>
              <a:rPr lang="es-MX" dirty="0" smtClean="0">
                <a:solidFill>
                  <a:schemeClr val="bg1"/>
                </a:solidFill>
                <a:effectLst>
                  <a:outerShdw blurRad="38100" dist="38100" dir="2700000" algn="tl">
                    <a:srgbClr val="000000">
                      <a:alpha val="43137"/>
                    </a:srgbClr>
                  </a:outerShdw>
                </a:effectLst>
              </a:rPr>
              <a:t> </a:t>
            </a:r>
            <a:r>
              <a:rPr lang="es-MX" dirty="0" err="1" smtClean="0">
                <a:solidFill>
                  <a:schemeClr val="bg1"/>
                </a:solidFill>
                <a:effectLst>
                  <a:outerShdw blurRad="38100" dist="38100" dir="2700000" algn="tl">
                    <a:srgbClr val="000000">
                      <a:alpha val="43137"/>
                    </a:srgbClr>
                  </a:outerShdw>
                </a:effectLst>
              </a:rPr>
              <a:t>arts</a:t>
            </a:r>
            <a:r>
              <a:rPr lang="es-MX" dirty="0" smtClean="0">
                <a:solidFill>
                  <a:schemeClr val="bg1"/>
                </a:solidFill>
                <a:effectLst>
                  <a:outerShdw blurRad="38100" dist="38100" dir="2700000" algn="tl">
                    <a:srgbClr val="000000">
                      <a:alpha val="43137"/>
                    </a:srgbClr>
                  </a:outerShdw>
                </a:effectLst>
              </a:rPr>
              <a:t> as </a:t>
            </a:r>
            <a:r>
              <a:rPr lang="es-MX" dirty="0" err="1" smtClean="0">
                <a:solidFill>
                  <a:schemeClr val="bg1"/>
                </a:solidFill>
                <a:effectLst>
                  <a:outerShdw blurRad="38100" dist="38100" dir="2700000" algn="tl">
                    <a:srgbClr val="000000">
                      <a:alpha val="43137"/>
                    </a:srgbClr>
                  </a:outerShdw>
                </a:effectLst>
              </a:rPr>
              <a:t>well</a:t>
            </a:r>
            <a:r>
              <a:rPr lang="es-MX" dirty="0" smtClean="0">
                <a:solidFill>
                  <a:schemeClr val="bg1"/>
                </a:solidFill>
                <a:effectLst>
                  <a:outerShdw blurRad="38100" dist="38100" dir="2700000" algn="tl">
                    <a:srgbClr val="000000">
                      <a:alpha val="43137"/>
                    </a:srgbClr>
                  </a:outerShdw>
                </a:effectLst>
              </a:rPr>
              <a:t> as </a:t>
            </a:r>
            <a:r>
              <a:rPr lang="es-MX" dirty="0" err="1" smtClean="0">
                <a:solidFill>
                  <a:schemeClr val="bg1"/>
                </a:solidFill>
                <a:effectLst>
                  <a:outerShdw blurRad="38100" dist="38100" dir="2700000" algn="tl">
                    <a:srgbClr val="000000">
                      <a:alpha val="43137"/>
                    </a:srgbClr>
                  </a:outerShdw>
                </a:effectLst>
              </a:rPr>
              <a:t>humanistic</a:t>
            </a:r>
            <a:r>
              <a:rPr lang="es-MX" dirty="0" smtClean="0">
                <a:solidFill>
                  <a:schemeClr val="bg1"/>
                </a:solidFill>
                <a:effectLst>
                  <a:outerShdw blurRad="38100" dist="38100" dir="2700000" algn="tl">
                    <a:srgbClr val="000000">
                      <a:alpha val="43137"/>
                    </a:srgbClr>
                  </a:outerShdw>
                </a:effectLst>
              </a:rPr>
              <a:t> and </a:t>
            </a:r>
            <a:r>
              <a:rPr lang="es-MX" dirty="0" err="1" smtClean="0">
                <a:solidFill>
                  <a:schemeClr val="bg1"/>
                </a:solidFill>
                <a:effectLst>
                  <a:outerShdw blurRad="38100" dist="38100" dir="2700000" algn="tl">
                    <a:srgbClr val="000000">
                      <a:alpha val="43137"/>
                    </a:srgbClr>
                  </a:outerShdw>
                </a:effectLst>
              </a:rPr>
              <a:t>scientific</a:t>
            </a:r>
            <a:r>
              <a:rPr lang="es-MX" dirty="0" smtClean="0">
                <a:solidFill>
                  <a:schemeClr val="bg1"/>
                </a:solidFill>
                <a:effectLst>
                  <a:outerShdw blurRad="38100" dist="38100" dir="2700000" algn="tl">
                    <a:srgbClr val="000000">
                      <a:alpha val="43137"/>
                    </a:srgbClr>
                  </a:outerShdw>
                </a:effectLst>
              </a:rPr>
              <a:t> </a:t>
            </a:r>
            <a:r>
              <a:rPr lang="es-MX" dirty="0" err="1" smtClean="0">
                <a:solidFill>
                  <a:schemeClr val="bg1"/>
                </a:solidFill>
                <a:effectLst>
                  <a:outerShdw blurRad="38100" dist="38100" dir="2700000" algn="tl">
                    <a:srgbClr val="000000">
                      <a:alpha val="43137"/>
                    </a:srgbClr>
                  </a:outerShdw>
                </a:effectLst>
              </a:rPr>
              <a:t>discilines</a:t>
            </a:r>
            <a:r>
              <a:rPr lang="es-MX" dirty="0" smtClean="0">
                <a:solidFill>
                  <a:schemeClr val="bg1"/>
                </a:solidFill>
                <a:effectLst>
                  <a:outerShdw blurRad="38100" dist="38100" dir="2700000" algn="tl">
                    <a:srgbClr val="000000">
                      <a:alpha val="43137"/>
                    </a:srgbClr>
                  </a:outerShdw>
                </a:effectLst>
              </a:rPr>
              <a:t>. Gardner </a:t>
            </a:r>
            <a:r>
              <a:rPr lang="es-MX" dirty="0" err="1" smtClean="0">
                <a:solidFill>
                  <a:schemeClr val="bg1"/>
                </a:solidFill>
                <a:effectLst>
                  <a:outerShdw blurRad="38100" dist="38100" dir="2700000" algn="tl">
                    <a:srgbClr val="000000">
                      <a:alpha val="43137"/>
                    </a:srgbClr>
                  </a:outerShdw>
                </a:effectLst>
              </a:rPr>
              <a:t>still</a:t>
            </a:r>
            <a:r>
              <a:rPr lang="es-MX" dirty="0" smtClean="0">
                <a:solidFill>
                  <a:schemeClr val="bg1"/>
                </a:solidFill>
                <a:effectLst>
                  <a:outerShdw blurRad="38100" dist="38100" dir="2700000" algn="tl">
                    <a:srgbClr val="000000">
                      <a:alpha val="43137"/>
                    </a:srgbClr>
                  </a:outerShdw>
                </a:effectLst>
              </a:rPr>
              <a:t> </a:t>
            </a:r>
            <a:r>
              <a:rPr lang="es-MX" dirty="0" err="1" smtClean="0">
                <a:solidFill>
                  <a:schemeClr val="bg1"/>
                </a:solidFill>
                <a:effectLst>
                  <a:outerShdw blurRad="38100" dist="38100" dir="2700000" algn="tl">
                    <a:srgbClr val="000000">
                      <a:alpha val="43137"/>
                    </a:srgbClr>
                  </a:outerShdw>
                </a:effectLst>
              </a:rPr>
              <a:t>remains</a:t>
            </a:r>
            <a:r>
              <a:rPr lang="es-MX" dirty="0" smtClean="0">
                <a:solidFill>
                  <a:schemeClr val="bg1"/>
                </a:solidFill>
                <a:effectLst>
                  <a:outerShdw blurRad="38100" dist="38100" dir="2700000" algn="tl">
                    <a:srgbClr val="000000">
                      <a:alpha val="43137"/>
                    </a:srgbClr>
                  </a:outerShdw>
                </a:effectLst>
              </a:rPr>
              <a:t> </a:t>
            </a:r>
            <a:r>
              <a:rPr lang="es-MX" dirty="0" err="1" smtClean="0">
                <a:solidFill>
                  <a:schemeClr val="bg1"/>
                </a:solidFill>
                <a:effectLst>
                  <a:outerShdw blurRad="38100" dist="38100" dir="2700000" algn="tl">
                    <a:srgbClr val="000000">
                      <a:alpha val="43137"/>
                    </a:srgbClr>
                  </a:outerShdw>
                </a:effectLst>
              </a:rPr>
              <a:t>involved</a:t>
            </a:r>
            <a:r>
              <a:rPr lang="es-MX" dirty="0" smtClean="0">
                <a:solidFill>
                  <a:schemeClr val="bg1"/>
                </a:solidFill>
                <a:effectLst>
                  <a:outerShdw blurRad="38100" dist="38100" dir="2700000" algn="tl">
                    <a:srgbClr val="000000">
                      <a:alpha val="43137"/>
                    </a:srgbClr>
                  </a:outerShdw>
                </a:effectLst>
              </a:rPr>
              <a:t> in </a:t>
            </a:r>
            <a:r>
              <a:rPr lang="es-MX" dirty="0" err="1" smtClean="0">
                <a:solidFill>
                  <a:schemeClr val="bg1"/>
                </a:solidFill>
                <a:effectLst>
                  <a:outerShdw blurRad="38100" dist="38100" dir="2700000" algn="tl">
                    <a:srgbClr val="000000">
                      <a:alpha val="43137"/>
                    </a:srgbClr>
                  </a:outerShdw>
                </a:effectLst>
              </a:rPr>
              <a:t>the</a:t>
            </a:r>
            <a:r>
              <a:rPr lang="es-MX" dirty="0" smtClean="0">
                <a:solidFill>
                  <a:schemeClr val="bg1"/>
                </a:solidFill>
                <a:effectLst>
                  <a:outerShdw blurRad="38100" dist="38100" dir="2700000" algn="tl">
                    <a:srgbClr val="000000">
                      <a:alpha val="43137"/>
                    </a:srgbClr>
                  </a:outerShdw>
                </a:effectLst>
              </a:rPr>
              <a:t> </a:t>
            </a:r>
            <a:r>
              <a:rPr lang="es-MX" dirty="0" err="1" smtClean="0">
                <a:solidFill>
                  <a:schemeClr val="bg1"/>
                </a:solidFill>
                <a:effectLst>
                  <a:outerShdw blurRad="38100" dist="38100" dir="2700000" algn="tl">
                    <a:srgbClr val="000000">
                      <a:alpha val="43137"/>
                    </a:srgbClr>
                  </a:outerShdw>
                </a:effectLst>
              </a:rPr>
              <a:t>project</a:t>
            </a:r>
            <a:r>
              <a:rPr lang="es-MX" dirty="0" smtClean="0">
                <a:solidFill>
                  <a:schemeClr val="bg1"/>
                </a:solidFill>
                <a:effectLst>
                  <a:outerShdw blurRad="38100" dist="38100" dir="2700000" algn="tl">
                    <a:srgbClr val="000000">
                      <a:alpha val="43137"/>
                    </a:srgbClr>
                  </a:outerShdw>
                </a:effectLst>
              </a:rPr>
              <a:t>.</a:t>
            </a:r>
            <a:endParaRPr lang="es-MX" dirty="0">
              <a:solidFill>
                <a:schemeClr val="bg1"/>
              </a:solidFill>
              <a:effectLst>
                <a:outerShdw blurRad="38100" dist="38100" dir="2700000" algn="tl">
                  <a:srgbClr val="000000">
                    <a:alpha val="43137"/>
                  </a:srgbClr>
                </a:outerShdw>
              </a:effectLst>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gradFill>
          <a:gsLst>
            <a:gs pos="0">
              <a:srgbClr val="7030A0"/>
            </a:gs>
            <a:gs pos="50000">
              <a:schemeClr val="accent1">
                <a:lumMod val="50000"/>
              </a:schemeClr>
            </a:gs>
            <a:gs pos="100000">
              <a:schemeClr val="accent2">
                <a:lumMod val="75000"/>
              </a:schemeClr>
            </a:gs>
          </a:gsLst>
          <a:path path="circle">
            <a:fillToRect l="50000" t="50000" r="50000" b="50000"/>
          </a:path>
        </a:gradFill>
        <a:effectLst/>
      </p:bgPr>
    </p:bg>
    <p:spTree>
      <p:nvGrpSpPr>
        <p:cNvPr id="1" name=""/>
        <p:cNvGrpSpPr/>
        <p:nvPr/>
      </p:nvGrpSpPr>
      <p:grpSpPr>
        <a:xfrm>
          <a:off x="0" y="0"/>
          <a:ext cx="0" cy="0"/>
          <a:chOff x="0" y="0"/>
          <a:chExt cx="0" cy="0"/>
        </a:xfrm>
      </p:grpSpPr>
      <p:pic>
        <p:nvPicPr>
          <p:cNvPr id="10242" name="Picture 2" descr="C:\Documents and Settings\Administrador\Configuración local\Archivos temporales de Internet\Content.IE5\R3LUMEG8\MCj04398190000[1].png"/>
          <p:cNvPicPr>
            <a:picLocks noChangeAspect="1" noChangeArrowheads="1"/>
          </p:cNvPicPr>
          <p:nvPr/>
        </p:nvPicPr>
        <p:blipFill>
          <a:blip r:embed="rId2" cstate="print"/>
          <a:srcRect/>
          <a:stretch>
            <a:fillRect/>
          </a:stretch>
        </p:blipFill>
        <p:spPr bwMode="auto">
          <a:xfrm>
            <a:off x="1447800" y="685800"/>
            <a:ext cx="5943600" cy="5943600"/>
          </a:xfrm>
          <a:prstGeom prst="rect">
            <a:avLst/>
          </a:prstGeom>
          <a:noFill/>
        </p:spPr>
      </p:pic>
      <p:sp>
        <p:nvSpPr>
          <p:cNvPr id="2" name="1 Título"/>
          <p:cNvSpPr>
            <a:spLocks noGrp="1"/>
          </p:cNvSpPr>
          <p:nvPr>
            <p:ph type="title"/>
          </p:nvPr>
        </p:nvSpPr>
        <p:spPr/>
        <p:txBody>
          <a:bodyPr>
            <a:noAutofit/>
          </a:bodyPr>
          <a:lstStyle/>
          <a:p>
            <a:pPr algn="ctr"/>
            <a:r>
              <a:rPr lang="es-MX" sz="9600" cap="none" dirty="0" smtClean="0">
                <a:ln w="38100" cmpd="sng">
                  <a:solidFill>
                    <a:srgbClr val="00B0F0">
                      <a:alpha val="55000"/>
                    </a:srgbClr>
                  </a:solidFill>
                  <a:prstDash val="solid"/>
                </a:ln>
                <a:solidFill>
                  <a:srgbClr val="002060"/>
                </a:solidFill>
                <a:effectLst>
                  <a:innerShdw blurRad="101600" dist="76200" dir="5400000">
                    <a:schemeClr val="accent1">
                      <a:satMod val="190000"/>
                      <a:tint val="100000"/>
                      <a:alpha val="74000"/>
                    </a:schemeClr>
                  </a:innerShdw>
                </a:effectLst>
              </a:rPr>
              <a:t>BOOKS</a:t>
            </a:r>
            <a:endParaRPr lang="es-MX" sz="9600" cap="none" dirty="0">
              <a:ln w="38100" cmpd="sng">
                <a:solidFill>
                  <a:srgbClr val="00B0F0">
                    <a:alpha val="55000"/>
                  </a:srgbClr>
                </a:solidFill>
                <a:prstDash val="solid"/>
              </a:ln>
              <a:solidFill>
                <a:srgbClr val="002060"/>
              </a:solidFill>
              <a:effectLst>
                <a:innerShdw blurRad="101600" dist="76200" dir="5400000">
                  <a:schemeClr val="accent1">
                    <a:satMod val="190000"/>
                    <a:tint val="100000"/>
                    <a:alpha val="74000"/>
                  </a:schemeClr>
                </a:innerShdw>
              </a:effectLst>
            </a:endParaRPr>
          </a:p>
        </p:txBody>
      </p:sp>
      <p:sp>
        <p:nvSpPr>
          <p:cNvPr id="3" name="2 Marcador de contenido"/>
          <p:cNvSpPr>
            <a:spLocks noGrp="1"/>
          </p:cNvSpPr>
          <p:nvPr>
            <p:ph idx="1"/>
          </p:nvPr>
        </p:nvSpPr>
        <p:spPr/>
        <p:txBody>
          <a:bodyPr>
            <a:normAutofit lnSpcReduction="10000"/>
          </a:bodyPr>
          <a:lstStyle/>
          <a:p>
            <a:r>
              <a:rPr lang="en-US" dirty="0" smtClean="0">
                <a:solidFill>
                  <a:schemeClr val="bg1"/>
                </a:solidFill>
                <a:effectLst>
                  <a:outerShdw blurRad="38100" dist="38100" dir="2700000" algn="tl">
                    <a:srgbClr val="000000">
                      <a:alpha val="43137"/>
                    </a:srgbClr>
                  </a:outerShdw>
                </a:effectLst>
              </a:rPr>
              <a:t>The Quest for Mind</a:t>
            </a:r>
          </a:p>
          <a:p>
            <a:r>
              <a:rPr lang="en-US" dirty="0" smtClean="0">
                <a:solidFill>
                  <a:schemeClr val="bg1"/>
                </a:solidFill>
                <a:effectLst>
                  <a:outerShdw blurRad="38100" dist="38100" dir="2700000" algn="tl">
                    <a:srgbClr val="000000">
                      <a:alpha val="43137"/>
                    </a:srgbClr>
                  </a:outerShdw>
                </a:effectLst>
              </a:rPr>
              <a:t>The Shattered Mind </a:t>
            </a:r>
          </a:p>
          <a:p>
            <a:r>
              <a:rPr lang="en-US" dirty="0" smtClean="0">
                <a:solidFill>
                  <a:schemeClr val="bg1"/>
                </a:solidFill>
                <a:effectLst>
                  <a:outerShdw blurRad="38100" dist="38100" dir="2700000" algn="tl">
                    <a:srgbClr val="000000">
                      <a:alpha val="43137"/>
                    </a:srgbClr>
                  </a:outerShdw>
                </a:effectLst>
              </a:rPr>
              <a:t>Artful Scribbles: </a:t>
            </a:r>
          </a:p>
          <a:p>
            <a:r>
              <a:rPr lang="en-US" dirty="0" smtClean="0">
                <a:solidFill>
                  <a:schemeClr val="bg1"/>
                </a:solidFill>
                <a:effectLst>
                  <a:outerShdw blurRad="38100" dist="38100" dir="2700000" algn="tl">
                    <a:srgbClr val="000000">
                      <a:alpha val="43137"/>
                    </a:srgbClr>
                  </a:outerShdw>
                </a:effectLst>
              </a:rPr>
              <a:t>The Significance of Children's Drawings </a:t>
            </a:r>
          </a:p>
          <a:p>
            <a:r>
              <a:rPr lang="en-US" dirty="0" smtClean="0">
                <a:solidFill>
                  <a:schemeClr val="bg1"/>
                </a:solidFill>
                <a:effectLst>
                  <a:outerShdw blurRad="38100" dist="38100" dir="2700000" algn="tl">
                    <a:srgbClr val="000000">
                      <a:alpha val="43137"/>
                    </a:srgbClr>
                  </a:outerShdw>
                </a:effectLst>
              </a:rPr>
              <a:t>Art, Mind and of Multiple Intelligence</a:t>
            </a:r>
          </a:p>
          <a:p>
            <a:r>
              <a:rPr lang="en-US" dirty="0" smtClean="0">
                <a:solidFill>
                  <a:schemeClr val="bg1"/>
                </a:solidFill>
                <a:effectLst>
                  <a:outerShdw blurRad="38100" dist="38100" dir="2700000" algn="tl">
                    <a:srgbClr val="000000">
                      <a:alpha val="43137"/>
                    </a:srgbClr>
                  </a:outerShdw>
                </a:effectLst>
              </a:rPr>
              <a:t>The Mind's New Science </a:t>
            </a:r>
          </a:p>
          <a:p>
            <a:r>
              <a:rPr lang="en-US" dirty="0" smtClean="0">
                <a:solidFill>
                  <a:schemeClr val="bg1"/>
                </a:solidFill>
                <a:effectLst>
                  <a:outerShdw blurRad="38100" dist="38100" dir="2700000" algn="tl">
                    <a:srgbClr val="000000">
                      <a:alpha val="43137"/>
                    </a:srgbClr>
                  </a:outerShdw>
                </a:effectLst>
              </a:rPr>
              <a:t>A History of the Cognitive </a:t>
            </a:r>
            <a:r>
              <a:rPr lang="en-US" dirty="0" err="1" smtClean="0">
                <a:solidFill>
                  <a:schemeClr val="bg1"/>
                </a:solidFill>
                <a:effectLst>
                  <a:outerShdw blurRad="38100" dist="38100" dir="2700000" algn="tl">
                    <a:srgbClr val="000000">
                      <a:alpha val="43137"/>
                    </a:srgbClr>
                  </a:outerShdw>
                </a:effectLst>
              </a:rPr>
              <a:t>RevolutionTo</a:t>
            </a:r>
            <a:r>
              <a:rPr lang="en-US" dirty="0" smtClean="0">
                <a:solidFill>
                  <a:schemeClr val="bg1"/>
                </a:solidFill>
                <a:effectLst>
                  <a:outerShdw blurRad="38100" dist="38100" dir="2700000" algn="tl">
                    <a:srgbClr val="000000">
                      <a:alpha val="43137"/>
                    </a:srgbClr>
                  </a:outerShdw>
                </a:effectLst>
              </a:rPr>
              <a:t> Open Minds </a:t>
            </a:r>
          </a:p>
          <a:p>
            <a:r>
              <a:rPr lang="en-US" dirty="0" smtClean="0">
                <a:solidFill>
                  <a:schemeClr val="bg1"/>
                </a:solidFill>
                <a:effectLst>
                  <a:outerShdw blurRad="38100" dist="38100" dir="2700000" algn="tl">
                    <a:srgbClr val="000000">
                      <a:alpha val="43137"/>
                    </a:srgbClr>
                  </a:outerShdw>
                </a:effectLst>
              </a:rPr>
              <a:t>Multiple Intelligences: The Theory in Practice</a:t>
            </a:r>
          </a:p>
          <a:p>
            <a:r>
              <a:rPr lang="en-US" dirty="0" smtClean="0">
                <a:solidFill>
                  <a:schemeClr val="bg1"/>
                </a:solidFill>
                <a:effectLst>
                  <a:outerShdw blurRad="38100" dist="38100" dir="2700000" algn="tl">
                    <a:srgbClr val="000000">
                      <a:alpha val="43137"/>
                    </a:srgbClr>
                  </a:outerShdw>
                </a:effectLst>
              </a:rPr>
              <a:t>Intelligence: Multiple Perspectives </a:t>
            </a:r>
          </a:p>
          <a:p>
            <a:r>
              <a:rPr lang="en-US" dirty="0" smtClean="0">
                <a:solidFill>
                  <a:schemeClr val="bg1"/>
                </a:solidFill>
                <a:effectLst>
                  <a:outerShdw blurRad="38100" dist="38100" dir="2700000" algn="tl">
                    <a:srgbClr val="000000">
                      <a:alpha val="43137"/>
                    </a:srgbClr>
                  </a:outerShdw>
                </a:effectLst>
              </a:rPr>
              <a:t>Five Minds for the Future</a:t>
            </a:r>
            <a:endParaRPr lang="es-MX" dirty="0">
              <a:solidFill>
                <a:schemeClr val="bg1"/>
              </a:solidFill>
              <a:effectLst>
                <a:outerShdw blurRad="38100" dist="38100" dir="2700000" algn="tl">
                  <a:srgbClr val="000000">
                    <a:alpha val="43137"/>
                  </a:srgbClr>
                </a:outerShdw>
              </a:effectLst>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2" descr="C:\Documents and Settings\Administrador\Configuración local\Archivos temporales de Internet\Content.IE5\CS6FEDFH\MPj04394090000[1].jpg"/>
          <p:cNvPicPr>
            <a:picLocks noChangeAspect="1" noChangeArrowheads="1"/>
          </p:cNvPicPr>
          <p:nvPr/>
        </p:nvPicPr>
        <p:blipFill>
          <a:blip r:embed="rId2" cstate="print"/>
          <a:srcRect l="6735" r="3191"/>
          <a:stretch>
            <a:fillRect/>
          </a:stretch>
        </p:blipFill>
        <p:spPr bwMode="auto">
          <a:xfrm>
            <a:off x="0" y="228600"/>
            <a:ext cx="8153400" cy="6629400"/>
          </a:xfrm>
          <a:prstGeom prst="rect">
            <a:avLst/>
          </a:prstGeom>
          <a:noFill/>
        </p:spPr>
      </p:pic>
      <p:sp>
        <p:nvSpPr>
          <p:cNvPr id="2" name="1 Título"/>
          <p:cNvSpPr>
            <a:spLocks noGrp="1"/>
          </p:cNvSpPr>
          <p:nvPr>
            <p:ph type="title"/>
          </p:nvPr>
        </p:nvSpPr>
        <p:spPr/>
        <p:txBody>
          <a:bodyPr>
            <a:noAutofit/>
          </a:bodyPr>
          <a:lstStyle/>
          <a:p>
            <a:pPr algn="ctr"/>
            <a:r>
              <a:rPr lang="es-MX" sz="4800" cap="none" dirty="0" smtClean="0">
                <a:ln w="17780" cmpd="sng">
                  <a:solidFill>
                    <a:srgbClr val="FFFFFF"/>
                  </a:solidFill>
                  <a:prstDash val="solid"/>
                  <a:miter lim="800000"/>
                </a:ln>
                <a:solidFill>
                  <a:srgbClr val="0070C0"/>
                </a:solidFill>
                <a:effectLst>
                  <a:outerShdw blurRad="50800" algn="tl" rotWithShape="0">
                    <a:srgbClr val="000000"/>
                  </a:outerShdw>
                </a:effectLst>
              </a:rPr>
              <a:t>Use of </a:t>
            </a:r>
            <a:r>
              <a:rPr lang="es-MX" sz="4800" cap="none" dirty="0" err="1" smtClean="0">
                <a:ln w="17780" cmpd="sng">
                  <a:solidFill>
                    <a:srgbClr val="FFFFFF"/>
                  </a:solidFill>
                  <a:prstDash val="solid"/>
                  <a:miter lim="800000"/>
                </a:ln>
                <a:solidFill>
                  <a:srgbClr val="0070C0"/>
                </a:solidFill>
                <a:effectLst>
                  <a:outerShdw blurRad="50800" algn="tl" rotWithShape="0">
                    <a:srgbClr val="000000"/>
                  </a:outerShdw>
                </a:effectLst>
              </a:rPr>
              <a:t>the</a:t>
            </a:r>
            <a:r>
              <a:rPr lang="es-MX" sz="4800" cap="none" dirty="0" smtClean="0">
                <a:ln w="17780" cmpd="sng">
                  <a:solidFill>
                    <a:srgbClr val="FFFFFF"/>
                  </a:solidFill>
                  <a:prstDash val="solid"/>
                  <a:miter lim="800000"/>
                </a:ln>
                <a:solidFill>
                  <a:srgbClr val="0070C0"/>
                </a:solidFill>
                <a:effectLst>
                  <a:outerShdw blurRad="50800" algn="tl" rotWithShape="0">
                    <a:srgbClr val="000000"/>
                  </a:outerShdw>
                </a:effectLst>
              </a:rPr>
              <a:t> </a:t>
            </a:r>
            <a:r>
              <a:rPr lang="es-MX" sz="4800" cap="none" dirty="0" err="1" smtClean="0">
                <a:ln w="17780" cmpd="sng">
                  <a:solidFill>
                    <a:srgbClr val="FFFFFF"/>
                  </a:solidFill>
                  <a:prstDash val="solid"/>
                  <a:miter lim="800000"/>
                </a:ln>
                <a:solidFill>
                  <a:srgbClr val="0070C0"/>
                </a:solidFill>
                <a:effectLst>
                  <a:outerShdw blurRad="50800" algn="tl" rotWithShape="0">
                    <a:srgbClr val="000000"/>
                  </a:outerShdw>
                </a:effectLst>
              </a:rPr>
              <a:t>Multiple</a:t>
            </a:r>
            <a:r>
              <a:rPr lang="es-MX" sz="4800" cap="none" dirty="0" smtClean="0">
                <a:ln w="17780" cmpd="sng">
                  <a:solidFill>
                    <a:srgbClr val="FFFFFF"/>
                  </a:solidFill>
                  <a:prstDash val="solid"/>
                  <a:miter lim="800000"/>
                </a:ln>
                <a:solidFill>
                  <a:srgbClr val="0070C0"/>
                </a:solidFill>
                <a:effectLst>
                  <a:outerShdw blurRad="50800" algn="tl" rotWithShape="0">
                    <a:srgbClr val="000000"/>
                  </a:outerShdw>
                </a:effectLst>
              </a:rPr>
              <a:t> </a:t>
            </a:r>
            <a:r>
              <a:rPr lang="es-MX" sz="4800" cap="none" dirty="0" err="1" smtClean="0">
                <a:ln w="17780" cmpd="sng">
                  <a:solidFill>
                    <a:srgbClr val="FFFFFF"/>
                  </a:solidFill>
                  <a:prstDash val="solid"/>
                  <a:miter lim="800000"/>
                </a:ln>
                <a:solidFill>
                  <a:srgbClr val="0070C0"/>
                </a:solidFill>
                <a:effectLst>
                  <a:outerShdw blurRad="50800" algn="tl" rotWithShape="0">
                    <a:srgbClr val="000000"/>
                  </a:outerShdw>
                </a:effectLst>
              </a:rPr>
              <a:t>Intelligences</a:t>
            </a:r>
            <a:r>
              <a:rPr lang="es-MX" sz="4800" cap="none" dirty="0" smtClean="0">
                <a:ln w="17780" cmpd="sng">
                  <a:solidFill>
                    <a:srgbClr val="FFFFFF"/>
                  </a:solidFill>
                  <a:prstDash val="solid"/>
                  <a:miter lim="800000"/>
                </a:ln>
                <a:solidFill>
                  <a:srgbClr val="0070C0"/>
                </a:solidFill>
                <a:effectLst>
                  <a:outerShdw blurRad="50800" algn="tl" rotWithShape="0">
                    <a:srgbClr val="000000"/>
                  </a:outerShdw>
                </a:effectLst>
              </a:rPr>
              <a:t> at </a:t>
            </a:r>
            <a:r>
              <a:rPr lang="es-MX" sz="4800" cap="none" dirty="0" err="1" smtClean="0">
                <a:ln w="17780" cmpd="sng">
                  <a:solidFill>
                    <a:srgbClr val="FFFFFF"/>
                  </a:solidFill>
                  <a:prstDash val="solid"/>
                  <a:miter lim="800000"/>
                </a:ln>
                <a:solidFill>
                  <a:srgbClr val="0070C0"/>
                </a:solidFill>
                <a:effectLst>
                  <a:outerShdw blurRad="50800" algn="tl" rotWithShape="0">
                    <a:srgbClr val="000000"/>
                  </a:outerShdw>
                </a:effectLst>
              </a:rPr>
              <a:t>Schools</a:t>
            </a:r>
            <a:endParaRPr lang="es-MX" sz="4800" cap="none" dirty="0">
              <a:ln w="17780" cmpd="sng">
                <a:solidFill>
                  <a:srgbClr val="FFFFFF"/>
                </a:solidFill>
                <a:prstDash val="solid"/>
                <a:miter lim="800000"/>
              </a:ln>
              <a:solidFill>
                <a:srgbClr val="0070C0"/>
              </a:solidFill>
              <a:effectLst>
                <a:outerShdw blurRad="50800" algn="tl" rotWithShape="0">
                  <a:srgbClr val="000000"/>
                </a:outerShdw>
              </a:effectLst>
            </a:endParaRPr>
          </a:p>
        </p:txBody>
      </p:sp>
      <p:sp>
        <p:nvSpPr>
          <p:cNvPr id="3" name="2 Marcador de contenido"/>
          <p:cNvSpPr>
            <a:spLocks noGrp="1"/>
          </p:cNvSpPr>
          <p:nvPr>
            <p:ph idx="1"/>
          </p:nvPr>
        </p:nvSpPr>
        <p:spPr/>
        <p:txBody>
          <a:bodyPr/>
          <a:lstStyle/>
          <a:p>
            <a:r>
              <a:rPr lang="en-US" dirty="0" smtClean="0">
                <a:solidFill>
                  <a:srgbClr val="92D050"/>
                </a:solidFill>
                <a:effectLst>
                  <a:outerShdw blurRad="38100" dist="38100" dir="2700000" algn="tl">
                    <a:srgbClr val="000000">
                      <a:alpha val="43137"/>
                    </a:srgbClr>
                  </a:outerShdw>
                </a:effectLst>
              </a:rPr>
              <a:t>Traditionally, schools have emphasized the development of logical intelligence and linguistic intelligence, mainly reading and writing. While many students function well in this environment, there are those who do not. Gardner's theory argues that students will be better served by a broader vision of education, wherein teachers use different methods, exercises and activities to reach all students, not just those who excel at linguistic and logical intelligence.</a:t>
            </a:r>
            <a:endParaRPr lang="es-MX" dirty="0">
              <a:solidFill>
                <a:srgbClr val="92D050"/>
              </a:solidFill>
              <a:effectLst>
                <a:outerShdw blurRad="38100" dist="38100" dir="2700000" algn="tl">
                  <a:srgbClr val="000000">
                    <a:alpha val="43137"/>
                  </a:srgbClr>
                </a:outerShdw>
              </a:effectLst>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BIBLIOGRAPHIES</a:t>
            </a:r>
            <a:endParaRPr lang="en-US" b="1" dirty="0"/>
          </a:p>
        </p:txBody>
      </p:sp>
      <p:sp>
        <p:nvSpPr>
          <p:cNvPr id="3" name="Content Placeholder 2"/>
          <p:cNvSpPr>
            <a:spLocks noGrp="1"/>
          </p:cNvSpPr>
          <p:nvPr>
            <p:ph idx="1"/>
          </p:nvPr>
        </p:nvSpPr>
        <p:spPr/>
        <p:txBody>
          <a:bodyPr/>
          <a:lstStyle/>
          <a:p>
            <a:r>
              <a:rPr lang="en-US" dirty="0" smtClean="0">
                <a:hlinkClick r:id="rId2"/>
              </a:rPr>
              <a:t>http://en.wikipedia.org/wiki/Howard_Gardner</a:t>
            </a:r>
            <a:endParaRPr lang="en-US" dirty="0" smtClean="0"/>
          </a:p>
          <a:p>
            <a:r>
              <a:rPr lang="en-US" dirty="0" smtClean="0">
                <a:hlinkClick r:id="rId3"/>
              </a:rPr>
              <a:t>http://www.gse.harvard.edu/news/features/images/howard_gardner_05162003.jpg</a:t>
            </a:r>
            <a:endParaRPr lang="en-US" dirty="0" smtClean="0"/>
          </a:p>
          <a:p>
            <a:r>
              <a:rPr lang="en-US" dirty="0" smtClean="0"/>
              <a:t>http://en.wikipedia.org/wiki/Howard_Gardner</a:t>
            </a:r>
          </a:p>
          <a:p>
            <a:r>
              <a:rPr lang="en-US" dirty="0" smtClean="0"/>
              <a:t>http://hmt.myweb.uga.edu/webwrite/linguistic.htm</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1143000"/>
          </a:xfrm>
        </p:spPr>
        <p:txBody>
          <a:bodyPr>
            <a:noAutofit/>
          </a:bodyPr>
          <a:lstStyle/>
          <a:p>
            <a:r>
              <a:rPr lang="en-US" sz="6000" b="1" dirty="0" smtClean="0">
                <a:solidFill>
                  <a:srgbClr val="C00000"/>
                </a:solidFill>
                <a:effectLst>
                  <a:outerShdw blurRad="38100" dist="38100" dir="2700000" algn="tl">
                    <a:srgbClr val="000000">
                      <a:alpha val="43137"/>
                    </a:srgbClr>
                  </a:outerShdw>
                </a:effectLst>
                <a:latin typeface="Harrington" pitchFamily="82" charset="0"/>
              </a:rPr>
              <a:t>Early Life &amp; Influences</a:t>
            </a:r>
            <a:endParaRPr lang="en-US" sz="6000" b="1" dirty="0">
              <a:solidFill>
                <a:srgbClr val="C00000"/>
              </a:solidFill>
              <a:effectLst>
                <a:outerShdw blurRad="38100" dist="38100" dir="2700000" algn="tl">
                  <a:srgbClr val="000000">
                    <a:alpha val="43137"/>
                  </a:srgbClr>
                </a:outerShdw>
              </a:effectLst>
              <a:latin typeface="Harrington" pitchFamily="82" charset="0"/>
            </a:endParaRPr>
          </a:p>
        </p:txBody>
      </p:sp>
      <p:sp>
        <p:nvSpPr>
          <p:cNvPr id="3" name="Content Placeholder 2"/>
          <p:cNvSpPr>
            <a:spLocks noGrp="1"/>
          </p:cNvSpPr>
          <p:nvPr>
            <p:ph idx="1"/>
          </p:nvPr>
        </p:nvSpPr>
        <p:spPr>
          <a:xfrm>
            <a:off x="533400" y="1752600"/>
            <a:ext cx="8229600" cy="4389120"/>
          </a:xfrm>
        </p:spPr>
        <p:txBody>
          <a:bodyPr>
            <a:noAutofit/>
          </a:bodyPr>
          <a:lstStyle/>
          <a:p>
            <a:r>
              <a:rPr lang="en-US" sz="2400" b="1" dirty="0" smtClean="0">
                <a:solidFill>
                  <a:schemeClr val="bg1"/>
                </a:solidFill>
                <a:effectLst>
                  <a:outerShdw blurRad="38100" dist="38100" dir="2700000" algn="tl">
                    <a:srgbClr val="000000">
                      <a:alpha val="43137"/>
                    </a:srgbClr>
                  </a:outerShdw>
                </a:effectLst>
                <a:latin typeface="Footlight MT Light" pitchFamily="18" charset="0"/>
              </a:rPr>
              <a:t>Howard Earl Gardner was born in July 11, 1943. He studied at Harvard University and became a psychologist. He is best known because of his theory of multiple Intelligences.</a:t>
            </a:r>
          </a:p>
          <a:p>
            <a:r>
              <a:rPr lang="en-US" sz="2400" b="1" dirty="0" smtClean="0">
                <a:solidFill>
                  <a:schemeClr val="bg1"/>
                </a:solidFill>
                <a:effectLst>
                  <a:outerShdw blurRad="38100" dist="38100" dir="2700000" algn="tl">
                    <a:srgbClr val="000000">
                      <a:alpha val="43137"/>
                    </a:srgbClr>
                  </a:outerShdw>
                </a:effectLst>
                <a:latin typeface="Footlight MT Light" pitchFamily="18" charset="0"/>
              </a:rPr>
              <a:t>He entered Harvard in 1961 with the </a:t>
            </a:r>
          </a:p>
          <a:p>
            <a:pPr>
              <a:buNone/>
            </a:pPr>
            <a:r>
              <a:rPr lang="en-US" sz="2400" b="1" dirty="0" smtClean="0">
                <a:solidFill>
                  <a:schemeClr val="bg1"/>
                </a:solidFill>
                <a:effectLst>
                  <a:outerShdw blurRad="38100" dist="38100" dir="2700000" algn="tl">
                    <a:srgbClr val="000000">
                      <a:alpha val="43137"/>
                    </a:srgbClr>
                  </a:outerShdw>
                </a:effectLst>
                <a:latin typeface="Footlight MT Light" pitchFamily="18" charset="0"/>
              </a:rPr>
              <a:t>	intention of majoring in history but decided</a:t>
            </a:r>
          </a:p>
          <a:p>
            <a:pPr>
              <a:buNone/>
            </a:pPr>
            <a:r>
              <a:rPr lang="en-US" sz="2400" b="1" dirty="0" smtClean="0">
                <a:solidFill>
                  <a:schemeClr val="bg1"/>
                </a:solidFill>
                <a:effectLst>
                  <a:outerShdw blurRad="38100" dist="38100" dir="2700000" algn="tl">
                    <a:srgbClr val="000000">
                      <a:alpha val="43137"/>
                    </a:srgbClr>
                  </a:outerShdw>
                </a:effectLst>
                <a:latin typeface="Footlight MT Light" pitchFamily="18" charset="0"/>
              </a:rPr>
              <a:t>	to study social relations which is a </a:t>
            </a:r>
          </a:p>
          <a:p>
            <a:pPr>
              <a:buNone/>
            </a:pPr>
            <a:r>
              <a:rPr lang="en-US" sz="2400" b="1" dirty="0" smtClean="0">
                <a:solidFill>
                  <a:schemeClr val="bg1"/>
                </a:solidFill>
                <a:effectLst>
                  <a:outerShdw blurRad="38100" dist="38100" dir="2700000" algn="tl">
                    <a:srgbClr val="000000">
                      <a:alpha val="43137"/>
                    </a:srgbClr>
                  </a:outerShdw>
                </a:effectLst>
                <a:latin typeface="Footlight MT Light" pitchFamily="18" charset="0"/>
              </a:rPr>
              <a:t>	combination of psychology, sociology, </a:t>
            </a:r>
          </a:p>
          <a:p>
            <a:pPr>
              <a:buNone/>
            </a:pPr>
            <a:r>
              <a:rPr lang="en-US" sz="2400" b="1" dirty="0" smtClean="0">
                <a:solidFill>
                  <a:schemeClr val="bg1"/>
                </a:solidFill>
                <a:effectLst>
                  <a:outerShdw blurRad="38100" dist="38100" dir="2700000" algn="tl">
                    <a:srgbClr val="000000">
                      <a:alpha val="43137"/>
                    </a:srgbClr>
                  </a:outerShdw>
                </a:effectLst>
                <a:latin typeface="Footlight MT Light" pitchFamily="18" charset="0"/>
              </a:rPr>
              <a:t>	and anthropology due to the influence of </a:t>
            </a:r>
          </a:p>
          <a:p>
            <a:pPr>
              <a:buNone/>
            </a:pPr>
            <a:r>
              <a:rPr lang="en-US" sz="2400" b="1" dirty="0" smtClean="0">
                <a:solidFill>
                  <a:schemeClr val="bg1"/>
                </a:solidFill>
                <a:effectLst>
                  <a:outerShdw blurRad="38100" dist="38100" dir="2700000" algn="tl">
                    <a:srgbClr val="000000">
                      <a:alpha val="43137"/>
                    </a:srgbClr>
                  </a:outerShdw>
                </a:effectLst>
                <a:latin typeface="Footlight MT Light" pitchFamily="18" charset="0"/>
              </a:rPr>
              <a:t>	Erik </a:t>
            </a:r>
            <a:r>
              <a:rPr lang="en-US" sz="2400" b="1" dirty="0">
                <a:solidFill>
                  <a:schemeClr val="bg1"/>
                </a:solidFill>
                <a:effectLst>
                  <a:outerShdw blurRad="38100" dist="38100" dir="2700000" algn="tl">
                    <a:srgbClr val="000000">
                      <a:alpha val="43137"/>
                    </a:srgbClr>
                  </a:outerShdw>
                </a:effectLst>
                <a:latin typeface="Footlight MT Light" pitchFamily="18" charset="0"/>
              </a:rPr>
              <a:t>E</a:t>
            </a:r>
            <a:r>
              <a:rPr lang="en-US" sz="2400" b="1" dirty="0" smtClean="0">
                <a:solidFill>
                  <a:schemeClr val="bg1"/>
                </a:solidFill>
                <a:effectLst>
                  <a:outerShdw blurRad="38100" dist="38100" dir="2700000" algn="tl">
                    <a:srgbClr val="000000">
                      <a:alpha val="43137"/>
                    </a:srgbClr>
                  </a:outerShdw>
                </a:effectLst>
                <a:latin typeface="Footlight MT Light" pitchFamily="18" charset="0"/>
              </a:rPr>
              <a:t>rikson.</a:t>
            </a:r>
          </a:p>
          <a:p>
            <a:r>
              <a:rPr lang="en-US" sz="2400" b="1" dirty="0" smtClean="0">
                <a:solidFill>
                  <a:schemeClr val="bg1"/>
                </a:solidFill>
                <a:effectLst>
                  <a:outerShdw blurRad="38100" dist="38100" dir="2700000" algn="tl">
                    <a:srgbClr val="000000">
                      <a:alpha val="43137"/>
                    </a:srgbClr>
                  </a:outerShdw>
                </a:effectLst>
                <a:latin typeface="Footlight MT Light" pitchFamily="18" charset="0"/>
              </a:rPr>
              <a:t>His top influences are Jean Piaget, Nelson Goodman and </a:t>
            </a:r>
            <a:r>
              <a:rPr lang="en-US" sz="2400" b="1" dirty="0">
                <a:solidFill>
                  <a:schemeClr val="bg1"/>
                </a:solidFill>
                <a:effectLst>
                  <a:outerShdw blurRad="38100" dist="38100" dir="2700000" algn="tl">
                    <a:srgbClr val="000000">
                      <a:alpha val="43137"/>
                    </a:srgbClr>
                  </a:outerShdw>
                </a:effectLst>
                <a:latin typeface="Footlight MT Light" pitchFamily="18" charset="0"/>
              </a:rPr>
              <a:t>J</a:t>
            </a:r>
            <a:r>
              <a:rPr lang="en-US" sz="2400" b="1" dirty="0" smtClean="0">
                <a:solidFill>
                  <a:schemeClr val="bg1"/>
                </a:solidFill>
                <a:effectLst>
                  <a:outerShdw blurRad="38100" dist="38100" dir="2700000" algn="tl">
                    <a:srgbClr val="000000">
                      <a:alpha val="43137"/>
                    </a:srgbClr>
                  </a:outerShdw>
                </a:effectLst>
                <a:latin typeface="Footlight MT Light" pitchFamily="18" charset="0"/>
              </a:rPr>
              <a:t>erome Bruner.</a:t>
            </a:r>
          </a:p>
        </p:txBody>
      </p:sp>
      <p:pic>
        <p:nvPicPr>
          <p:cNvPr id="62466" name="Picture 2" descr="http://neuroanthropology.files.wordpress.com/2008/06/howard-gardner.jpg"/>
          <p:cNvPicPr>
            <a:picLocks noChangeAspect="1" noChangeArrowheads="1"/>
          </p:cNvPicPr>
          <p:nvPr/>
        </p:nvPicPr>
        <p:blipFill>
          <a:blip r:embed="rId2" cstate="print">
            <a:grayscl/>
            <a:lum bright="10000" contrast="40000"/>
          </a:blip>
          <a:srcRect/>
          <a:stretch>
            <a:fillRect/>
          </a:stretch>
        </p:blipFill>
        <p:spPr bwMode="auto">
          <a:xfrm>
            <a:off x="6400800" y="2819400"/>
            <a:ext cx="1981200" cy="2980972"/>
          </a:xfrm>
          <a:prstGeom prst="ellipse">
            <a:avLst/>
          </a:prstGeom>
          <a:ln>
            <a:noFill/>
          </a:ln>
          <a:effectLst>
            <a:softEdge rad="112500"/>
          </a:effec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2">
                <a:lumMod val="50000"/>
              </a:schemeClr>
            </a:gs>
            <a:gs pos="50000">
              <a:schemeClr val="accent1">
                <a:tint val="44500"/>
                <a:satMod val="160000"/>
              </a:schemeClr>
            </a:gs>
            <a:gs pos="100000">
              <a:schemeClr val="accent1">
                <a:tint val="23500"/>
                <a:satMod val="160000"/>
              </a:schemeClr>
            </a:gs>
          </a:gsLst>
          <a:lin ang="10800000" scaled="1"/>
          <a:tileRect/>
        </a:gradFill>
        <a:effectLst/>
      </p:bgPr>
    </p:bg>
    <p:spTree>
      <p:nvGrpSpPr>
        <p:cNvPr id="1" name=""/>
        <p:cNvGrpSpPr/>
        <p:nvPr/>
      </p:nvGrpSpPr>
      <p:grpSpPr>
        <a:xfrm>
          <a:off x="0" y="0"/>
          <a:ext cx="0" cy="0"/>
          <a:chOff x="0" y="0"/>
          <a:chExt cx="0" cy="0"/>
        </a:xfrm>
      </p:grpSpPr>
      <p:sp>
        <p:nvSpPr>
          <p:cNvPr id="2" name="1 Título"/>
          <p:cNvSpPr>
            <a:spLocks noGrp="1"/>
          </p:cNvSpPr>
          <p:nvPr>
            <p:ph type="title"/>
          </p:nvPr>
        </p:nvSpPr>
        <p:spPr>
          <a:xfrm>
            <a:off x="381000" y="152400"/>
            <a:ext cx="8229600" cy="1905000"/>
          </a:xfrm>
        </p:spPr>
        <p:txBody>
          <a:bodyPr>
            <a:noAutofit/>
          </a:bodyPr>
          <a:lstStyle/>
          <a:p>
            <a:pPr algn="ctr"/>
            <a:r>
              <a:rPr lang="es-MX" sz="7200" b="1" dirty="0" smtClean="0">
                <a:solidFill>
                  <a:srgbClr val="92D050"/>
                </a:solidFill>
                <a:effectLst>
                  <a:outerShdw blurRad="38100" dist="38100" dir="2700000" algn="tl">
                    <a:srgbClr val="000000">
                      <a:alpha val="43137"/>
                    </a:srgbClr>
                  </a:outerShdw>
                </a:effectLst>
                <a:latin typeface="Broadway" pitchFamily="82" charset="0"/>
              </a:rPr>
              <a:t/>
            </a:r>
            <a:br>
              <a:rPr lang="es-MX" sz="7200" b="1" dirty="0" smtClean="0">
                <a:solidFill>
                  <a:srgbClr val="92D050"/>
                </a:solidFill>
                <a:effectLst>
                  <a:outerShdw blurRad="38100" dist="38100" dir="2700000" algn="tl">
                    <a:srgbClr val="000000">
                      <a:alpha val="43137"/>
                    </a:srgbClr>
                  </a:outerShdw>
                </a:effectLst>
                <a:latin typeface="Broadway" pitchFamily="82" charset="0"/>
              </a:rPr>
            </a:br>
            <a:r>
              <a:rPr lang="es-MX" sz="7200" b="1" dirty="0" smtClean="0">
                <a:solidFill>
                  <a:srgbClr val="92D050"/>
                </a:solidFill>
                <a:effectLst>
                  <a:outerShdw blurRad="38100" dist="38100" dir="2700000" algn="tl">
                    <a:srgbClr val="000000">
                      <a:alpha val="43137"/>
                    </a:srgbClr>
                  </a:outerShdw>
                </a:effectLst>
                <a:latin typeface="Broadway" pitchFamily="82" charset="0"/>
              </a:rPr>
              <a:t/>
            </a:r>
            <a:br>
              <a:rPr lang="es-MX" sz="7200" b="1" dirty="0" smtClean="0">
                <a:solidFill>
                  <a:srgbClr val="92D050"/>
                </a:solidFill>
                <a:effectLst>
                  <a:outerShdw blurRad="38100" dist="38100" dir="2700000" algn="tl">
                    <a:srgbClr val="000000">
                      <a:alpha val="43137"/>
                    </a:srgbClr>
                  </a:outerShdw>
                </a:effectLst>
                <a:latin typeface="Broadway" pitchFamily="82" charset="0"/>
              </a:rPr>
            </a:br>
            <a:r>
              <a:rPr lang="es-MX" sz="7200" b="1" dirty="0" err="1" smtClean="0">
                <a:solidFill>
                  <a:schemeClr val="accent5">
                    <a:lumMod val="50000"/>
                  </a:schemeClr>
                </a:solidFill>
                <a:effectLst>
                  <a:outerShdw blurRad="38100" dist="38100" dir="2700000" algn="tl">
                    <a:srgbClr val="000000">
                      <a:alpha val="43137"/>
                    </a:srgbClr>
                  </a:outerShdw>
                </a:effectLst>
                <a:latin typeface="Broadway" pitchFamily="82" charset="0"/>
              </a:rPr>
              <a:t>Intelligence</a:t>
            </a:r>
            <a:r>
              <a:rPr lang="es-MX" sz="7200" b="1" dirty="0" smtClean="0">
                <a:solidFill>
                  <a:schemeClr val="accent5">
                    <a:lumMod val="50000"/>
                  </a:schemeClr>
                </a:solidFill>
                <a:effectLst>
                  <a:outerShdw blurRad="38100" dist="38100" dir="2700000" algn="tl">
                    <a:srgbClr val="000000">
                      <a:alpha val="43137"/>
                    </a:srgbClr>
                  </a:outerShdw>
                </a:effectLst>
                <a:latin typeface="Broadway" pitchFamily="82" charset="0"/>
              </a:rPr>
              <a:t> </a:t>
            </a:r>
            <a:r>
              <a:rPr lang="es-MX" sz="7200" b="1" dirty="0" err="1" smtClean="0">
                <a:solidFill>
                  <a:schemeClr val="accent5">
                    <a:lumMod val="50000"/>
                  </a:schemeClr>
                </a:solidFill>
                <a:effectLst>
                  <a:outerShdw blurRad="38100" dist="38100" dir="2700000" algn="tl">
                    <a:srgbClr val="000000">
                      <a:alpha val="43137"/>
                    </a:srgbClr>
                  </a:outerShdw>
                </a:effectLst>
                <a:latin typeface="Broadway" pitchFamily="82" charset="0"/>
              </a:rPr>
              <a:t>Categories</a:t>
            </a:r>
            <a:endParaRPr lang="es-MX" sz="7200" b="1" dirty="0">
              <a:solidFill>
                <a:schemeClr val="accent5">
                  <a:lumMod val="50000"/>
                </a:schemeClr>
              </a:solidFill>
              <a:effectLst>
                <a:outerShdw blurRad="38100" dist="38100" dir="2700000" algn="tl">
                  <a:srgbClr val="000000">
                    <a:alpha val="43137"/>
                  </a:srgbClr>
                </a:outerShdw>
              </a:effectLst>
              <a:latin typeface="Broadway" pitchFamily="82" charset="0"/>
            </a:endParaRPr>
          </a:p>
        </p:txBody>
      </p:sp>
      <p:pic>
        <p:nvPicPr>
          <p:cNvPr id="6" name="5 Marcador de contenido" descr="imgHoward Gardner3.jpg.gif"/>
          <p:cNvPicPr>
            <a:picLocks noGrp="1" noChangeAspect="1"/>
          </p:cNvPicPr>
          <p:nvPr>
            <p:ph idx="1"/>
          </p:nvPr>
        </p:nvPicPr>
        <p:blipFill>
          <a:blip r:embed="rId2" cstate="print"/>
          <a:stretch>
            <a:fillRect/>
          </a:stretch>
        </p:blipFill>
        <p:spPr>
          <a:xfrm>
            <a:off x="1905000" y="1981200"/>
            <a:ext cx="4724400" cy="4724400"/>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gradFill>
          <a:gsLst>
            <a:gs pos="0">
              <a:schemeClr val="accent3">
                <a:lumMod val="75000"/>
              </a:schemeClr>
            </a:gs>
            <a:gs pos="50000">
              <a:schemeClr val="accent2">
                <a:lumMod val="75000"/>
              </a:schemeClr>
            </a:gs>
            <a:gs pos="100000">
              <a:schemeClr val="accent3">
                <a:lumMod val="75000"/>
              </a:schemeClr>
            </a:gs>
          </a:gsLst>
          <a:lin ang="16200000" scaled="1"/>
        </a:gradFill>
        <a:effectLst/>
      </p:bgPr>
    </p:bg>
    <p:spTree>
      <p:nvGrpSpPr>
        <p:cNvPr id="1" name=""/>
        <p:cNvGrpSpPr/>
        <p:nvPr/>
      </p:nvGrpSpPr>
      <p:grpSpPr>
        <a:xfrm>
          <a:off x="0" y="0"/>
          <a:ext cx="0" cy="0"/>
          <a:chOff x="0" y="0"/>
          <a:chExt cx="0" cy="0"/>
        </a:xfrm>
      </p:grpSpPr>
      <p:pic>
        <p:nvPicPr>
          <p:cNvPr id="1030" name="Picture 6" descr="C:\Documents and Settings\Administrador\Configuración local\Archivos temporales de Internet\Content.IE5\KXHNMOZR\MCj04345830000[1].wmf"/>
          <p:cNvPicPr>
            <a:picLocks noChangeAspect="1" noChangeArrowheads="1"/>
          </p:cNvPicPr>
          <p:nvPr/>
        </p:nvPicPr>
        <p:blipFill>
          <a:blip r:embed="rId3" cstate="print"/>
          <a:srcRect/>
          <a:stretch>
            <a:fillRect/>
          </a:stretch>
        </p:blipFill>
        <p:spPr bwMode="auto">
          <a:xfrm>
            <a:off x="4495800" y="2895600"/>
            <a:ext cx="3479021" cy="2565400"/>
          </a:xfrm>
          <a:prstGeom prst="rect">
            <a:avLst/>
          </a:prstGeom>
          <a:noFill/>
        </p:spPr>
      </p:pic>
      <p:sp>
        <p:nvSpPr>
          <p:cNvPr id="2" name="1 Título"/>
          <p:cNvSpPr>
            <a:spLocks noGrp="1"/>
          </p:cNvSpPr>
          <p:nvPr>
            <p:ph type="title"/>
          </p:nvPr>
        </p:nvSpPr>
        <p:spPr/>
        <p:txBody>
          <a:bodyPr>
            <a:noAutofit/>
          </a:bodyPr>
          <a:lstStyle/>
          <a:p>
            <a:r>
              <a:rPr lang="es-MX" sz="9600" cap="none" dirty="0" err="1" smtClean="0">
                <a:ln w="9000" cmpd="sng">
                  <a:solidFill>
                    <a:schemeClr val="accent4">
                      <a:shade val="50000"/>
                      <a:satMod val="120000"/>
                    </a:schemeClr>
                  </a:solidFill>
                  <a:prstDash val="solid"/>
                </a:ln>
                <a:solidFill>
                  <a:schemeClr val="bg1"/>
                </a:solidFill>
                <a:effectLst>
                  <a:reflection blurRad="12700" stA="28000" endPos="45000" dist="1000" dir="5400000" sy="-100000" algn="bl" rotWithShape="0"/>
                </a:effectLst>
                <a:latin typeface="Harrington" pitchFamily="82" charset="0"/>
              </a:rPr>
              <a:t>Linguistic</a:t>
            </a:r>
            <a:r>
              <a:rPr lang="es-MX" sz="9600" cap="none" dirty="0" smtClean="0">
                <a:ln w="9000" cmpd="sng">
                  <a:solidFill>
                    <a:schemeClr val="accent4">
                      <a:shade val="50000"/>
                      <a:satMod val="120000"/>
                    </a:schemeClr>
                  </a:solidFill>
                  <a:prstDash val="solid"/>
                </a:ln>
                <a:solidFill>
                  <a:schemeClr val="bg1"/>
                </a:solidFill>
                <a:effectLst>
                  <a:reflection blurRad="12700" stA="28000" endPos="45000" dist="1000" dir="5400000" sy="-100000" algn="bl" rotWithShape="0"/>
                </a:effectLst>
                <a:latin typeface="Harrington" pitchFamily="82" charset="0"/>
              </a:rPr>
              <a:t>…</a:t>
            </a:r>
            <a:endParaRPr lang="es-MX" sz="9600" cap="none" dirty="0">
              <a:ln w="9000" cmpd="sng">
                <a:solidFill>
                  <a:schemeClr val="accent4">
                    <a:shade val="50000"/>
                    <a:satMod val="120000"/>
                  </a:schemeClr>
                </a:solidFill>
                <a:prstDash val="solid"/>
              </a:ln>
              <a:solidFill>
                <a:schemeClr val="bg1"/>
              </a:solidFill>
              <a:effectLst>
                <a:reflection blurRad="12700" stA="28000" endPos="45000" dist="1000" dir="5400000" sy="-100000" algn="bl" rotWithShape="0"/>
              </a:effectLst>
              <a:latin typeface="Harrington" pitchFamily="82" charset="0"/>
            </a:endParaRPr>
          </a:p>
        </p:txBody>
      </p:sp>
      <p:sp>
        <p:nvSpPr>
          <p:cNvPr id="3" name="2 Marcador de contenido"/>
          <p:cNvSpPr>
            <a:spLocks noGrp="1"/>
          </p:cNvSpPr>
          <p:nvPr>
            <p:ph idx="1"/>
          </p:nvPr>
        </p:nvSpPr>
        <p:spPr/>
        <p:txBody>
          <a:bodyPr>
            <a:normAutofit/>
          </a:bodyPr>
          <a:lstStyle/>
          <a:p>
            <a:r>
              <a:rPr lang="es-MX" dirty="0" smtClean="0">
                <a:solidFill>
                  <a:schemeClr val="bg1"/>
                </a:solidFill>
                <a:effectLst>
                  <a:outerShdw blurRad="38100" dist="38100" dir="2700000" algn="tl">
                    <a:srgbClr val="000000">
                      <a:alpha val="43137"/>
                    </a:srgbClr>
                  </a:outerShdw>
                </a:effectLst>
              </a:rPr>
              <a:t>Has a </a:t>
            </a:r>
            <a:r>
              <a:rPr lang="es-MX" dirty="0" err="1" smtClean="0">
                <a:solidFill>
                  <a:schemeClr val="bg1"/>
                </a:solidFill>
                <a:effectLst>
                  <a:outerShdw blurRad="38100" dist="38100" dir="2700000" algn="tl">
                    <a:srgbClr val="000000">
                      <a:alpha val="43137"/>
                    </a:srgbClr>
                  </a:outerShdw>
                </a:effectLst>
              </a:rPr>
              <a:t>very</a:t>
            </a:r>
            <a:r>
              <a:rPr lang="es-MX" dirty="0" smtClean="0">
                <a:solidFill>
                  <a:schemeClr val="bg1"/>
                </a:solidFill>
                <a:effectLst>
                  <a:outerShdw blurRad="38100" dist="38100" dir="2700000" algn="tl">
                    <a:srgbClr val="000000">
                      <a:alpha val="43137"/>
                    </a:srgbClr>
                  </a:outerShdw>
                </a:effectLst>
              </a:rPr>
              <a:t> </a:t>
            </a:r>
            <a:r>
              <a:rPr lang="es-MX" dirty="0" err="1" smtClean="0">
                <a:solidFill>
                  <a:schemeClr val="bg1"/>
                </a:solidFill>
                <a:effectLst>
                  <a:outerShdw blurRad="38100" dist="38100" dir="2700000" algn="tl">
                    <a:srgbClr val="000000">
                      <a:alpha val="43137"/>
                    </a:srgbClr>
                  </a:outerShdw>
                </a:effectLst>
              </a:rPr>
              <a:t>good</a:t>
            </a:r>
            <a:r>
              <a:rPr lang="es-MX" dirty="0" smtClean="0">
                <a:solidFill>
                  <a:schemeClr val="bg1"/>
                </a:solidFill>
                <a:effectLst>
                  <a:outerShdw blurRad="38100" dist="38100" dir="2700000" algn="tl">
                    <a:srgbClr val="000000">
                      <a:alpha val="43137"/>
                    </a:srgbClr>
                  </a:outerShdw>
                </a:effectLst>
              </a:rPr>
              <a:t> </a:t>
            </a:r>
            <a:r>
              <a:rPr lang="es-MX" dirty="0" err="1" smtClean="0">
                <a:solidFill>
                  <a:schemeClr val="bg1"/>
                </a:solidFill>
                <a:effectLst>
                  <a:outerShdw blurRad="38100" dist="38100" dir="2700000" algn="tl">
                    <a:srgbClr val="000000">
                      <a:alpha val="43137"/>
                    </a:srgbClr>
                  </a:outerShdw>
                </a:effectLst>
              </a:rPr>
              <a:t>undersanding</a:t>
            </a:r>
            <a:r>
              <a:rPr lang="es-MX" dirty="0" smtClean="0">
                <a:solidFill>
                  <a:schemeClr val="bg1"/>
                </a:solidFill>
                <a:effectLst>
                  <a:outerShdw blurRad="38100" dist="38100" dir="2700000" algn="tl">
                    <a:srgbClr val="000000">
                      <a:alpha val="43137"/>
                    </a:srgbClr>
                  </a:outerShdw>
                </a:effectLst>
              </a:rPr>
              <a:t> of </a:t>
            </a:r>
            <a:r>
              <a:rPr lang="es-MX" dirty="0" err="1" smtClean="0">
                <a:solidFill>
                  <a:schemeClr val="bg1"/>
                </a:solidFill>
                <a:effectLst>
                  <a:outerShdw blurRad="38100" dist="38100" dir="2700000" algn="tl">
                    <a:srgbClr val="000000">
                      <a:alpha val="43137"/>
                    </a:srgbClr>
                  </a:outerShdw>
                </a:effectLst>
              </a:rPr>
              <a:t>words</a:t>
            </a:r>
            <a:r>
              <a:rPr lang="es-MX" dirty="0" smtClean="0">
                <a:solidFill>
                  <a:schemeClr val="bg1"/>
                </a:solidFill>
                <a:effectLst>
                  <a:outerShdw blurRad="38100" dist="38100" dir="2700000" algn="tl">
                    <a:srgbClr val="000000">
                      <a:alpha val="43137"/>
                    </a:srgbClr>
                  </a:outerShdw>
                </a:effectLst>
              </a:rPr>
              <a:t> and </a:t>
            </a:r>
            <a:r>
              <a:rPr lang="es-MX" dirty="0" err="1" smtClean="0">
                <a:solidFill>
                  <a:schemeClr val="bg1"/>
                </a:solidFill>
                <a:effectLst>
                  <a:outerShdw blurRad="38100" dist="38100" dir="2700000" algn="tl">
                    <a:srgbClr val="000000">
                      <a:alpha val="43137"/>
                    </a:srgbClr>
                  </a:outerShdw>
                </a:effectLst>
              </a:rPr>
              <a:t>figurative</a:t>
            </a:r>
            <a:r>
              <a:rPr lang="es-MX" dirty="0" smtClean="0">
                <a:solidFill>
                  <a:schemeClr val="bg1"/>
                </a:solidFill>
                <a:effectLst>
                  <a:outerShdw blurRad="38100" dist="38100" dir="2700000" algn="tl">
                    <a:srgbClr val="000000">
                      <a:alpha val="43137"/>
                    </a:srgbClr>
                  </a:outerShdw>
                </a:effectLst>
              </a:rPr>
              <a:t> </a:t>
            </a:r>
            <a:r>
              <a:rPr lang="es-MX" dirty="0" err="1" smtClean="0">
                <a:solidFill>
                  <a:schemeClr val="bg1"/>
                </a:solidFill>
                <a:effectLst>
                  <a:outerShdw blurRad="38100" dist="38100" dir="2700000" algn="tl">
                    <a:srgbClr val="000000">
                      <a:alpha val="43137"/>
                    </a:srgbClr>
                  </a:outerShdw>
                </a:effectLst>
              </a:rPr>
              <a:t>language</a:t>
            </a:r>
            <a:r>
              <a:rPr lang="es-MX" dirty="0" smtClean="0">
                <a:solidFill>
                  <a:schemeClr val="bg1"/>
                </a:solidFill>
                <a:effectLst>
                  <a:outerShdw blurRad="38100" dist="38100" dir="2700000" algn="tl">
                    <a:srgbClr val="000000">
                      <a:alpha val="43137"/>
                    </a:srgbClr>
                  </a:outerShdw>
                </a:effectLst>
              </a:rPr>
              <a:t>.</a:t>
            </a:r>
          </a:p>
          <a:p>
            <a:r>
              <a:rPr lang="es-MX" dirty="0" err="1" smtClean="0">
                <a:solidFill>
                  <a:schemeClr val="bg1"/>
                </a:solidFill>
                <a:effectLst>
                  <a:outerShdw blurRad="38100" dist="38100" dir="2700000" algn="tl">
                    <a:srgbClr val="000000">
                      <a:alpha val="43137"/>
                    </a:srgbClr>
                  </a:outerShdw>
                </a:effectLst>
              </a:rPr>
              <a:t>High</a:t>
            </a:r>
            <a:r>
              <a:rPr lang="es-MX" dirty="0" smtClean="0">
                <a:solidFill>
                  <a:schemeClr val="bg1"/>
                </a:solidFill>
                <a:effectLst>
                  <a:outerShdw blurRad="38100" dist="38100" dir="2700000" algn="tl">
                    <a:srgbClr val="000000">
                      <a:alpha val="43137"/>
                    </a:srgbClr>
                  </a:outerShdw>
                </a:effectLst>
              </a:rPr>
              <a:t> </a:t>
            </a:r>
            <a:r>
              <a:rPr lang="es-MX" dirty="0" err="1" smtClean="0">
                <a:solidFill>
                  <a:schemeClr val="bg1"/>
                </a:solidFill>
                <a:effectLst>
                  <a:outerShdw blurRad="38100" dist="38100" dir="2700000" algn="tl">
                    <a:srgbClr val="000000">
                      <a:alpha val="43137"/>
                    </a:srgbClr>
                  </a:outerShdw>
                </a:effectLst>
              </a:rPr>
              <a:t>level</a:t>
            </a:r>
            <a:r>
              <a:rPr lang="es-MX" dirty="0" smtClean="0">
                <a:solidFill>
                  <a:schemeClr val="bg1"/>
                </a:solidFill>
                <a:effectLst>
                  <a:outerShdw blurRad="38100" dist="38100" dir="2700000" algn="tl">
                    <a:srgbClr val="000000">
                      <a:alpha val="43137"/>
                    </a:srgbClr>
                  </a:outerShdw>
                </a:effectLst>
              </a:rPr>
              <a:t> of oral and </a:t>
            </a:r>
            <a:r>
              <a:rPr lang="es-MX" dirty="0" err="1" smtClean="0">
                <a:solidFill>
                  <a:schemeClr val="bg1"/>
                </a:solidFill>
                <a:effectLst>
                  <a:outerShdw blurRad="38100" dist="38100" dir="2700000" algn="tl">
                    <a:srgbClr val="000000">
                      <a:alpha val="43137"/>
                    </a:srgbClr>
                  </a:outerShdw>
                </a:effectLst>
              </a:rPr>
              <a:t>writting</a:t>
            </a:r>
            <a:r>
              <a:rPr lang="es-MX" dirty="0" smtClean="0">
                <a:solidFill>
                  <a:schemeClr val="bg1"/>
                </a:solidFill>
                <a:effectLst>
                  <a:outerShdw blurRad="38100" dist="38100" dir="2700000" algn="tl">
                    <a:srgbClr val="000000">
                      <a:alpha val="43137"/>
                    </a:srgbClr>
                  </a:outerShdw>
                </a:effectLst>
              </a:rPr>
              <a:t> </a:t>
            </a:r>
            <a:r>
              <a:rPr lang="es-MX" dirty="0" err="1" smtClean="0">
                <a:solidFill>
                  <a:schemeClr val="bg1"/>
                </a:solidFill>
                <a:effectLst>
                  <a:outerShdw blurRad="38100" dist="38100" dir="2700000" algn="tl">
                    <a:srgbClr val="000000">
                      <a:alpha val="43137"/>
                    </a:srgbClr>
                  </a:outerShdw>
                </a:effectLst>
              </a:rPr>
              <a:t>communication</a:t>
            </a:r>
            <a:r>
              <a:rPr lang="es-MX" dirty="0" smtClean="0">
                <a:solidFill>
                  <a:schemeClr val="bg1"/>
                </a:solidFill>
                <a:effectLst>
                  <a:outerShdw blurRad="38100" dist="38100" dir="2700000" algn="tl">
                    <a:srgbClr val="000000">
                      <a:alpha val="43137"/>
                    </a:srgbClr>
                  </a:outerShdw>
                </a:effectLst>
              </a:rPr>
              <a:t> </a:t>
            </a:r>
            <a:r>
              <a:rPr lang="es-MX" dirty="0" err="1" smtClean="0">
                <a:solidFill>
                  <a:schemeClr val="bg1"/>
                </a:solidFill>
                <a:effectLst>
                  <a:outerShdw blurRad="38100" dist="38100" dir="2700000" algn="tl">
                    <a:srgbClr val="000000">
                      <a:alpha val="43137"/>
                    </a:srgbClr>
                  </a:outerShdw>
                </a:effectLst>
              </a:rPr>
              <a:t>skills</a:t>
            </a:r>
            <a:r>
              <a:rPr lang="es-MX" dirty="0" smtClean="0">
                <a:solidFill>
                  <a:schemeClr val="bg1"/>
                </a:solidFill>
                <a:effectLst>
                  <a:outerShdw blurRad="38100" dist="38100" dir="2700000" algn="tl">
                    <a:srgbClr val="000000">
                      <a:alpha val="43137"/>
                    </a:srgbClr>
                  </a:outerShdw>
                </a:effectLst>
              </a:rPr>
              <a:t>.</a:t>
            </a:r>
          </a:p>
          <a:p>
            <a:r>
              <a:rPr lang="en-US" dirty="0" smtClean="0">
                <a:solidFill>
                  <a:schemeClr val="bg1"/>
                </a:solidFill>
                <a:effectLst>
                  <a:outerShdw blurRad="38100" dist="38100" dir="2700000" algn="tl">
                    <a:srgbClr val="000000">
                      <a:alpha val="43137"/>
                    </a:srgbClr>
                  </a:outerShdw>
                </a:effectLst>
              </a:rPr>
              <a:t>familiarity</a:t>
            </a:r>
            <a:r>
              <a:rPr lang="es-MX" dirty="0" smtClean="0">
                <a:solidFill>
                  <a:schemeClr val="bg1"/>
                </a:solidFill>
                <a:effectLst>
                  <a:outerShdw blurRad="38100" dist="38100" dir="2700000" algn="tl">
                    <a:srgbClr val="000000">
                      <a:alpha val="43137"/>
                    </a:srgbClr>
                  </a:outerShdw>
                </a:effectLst>
              </a:rPr>
              <a:t> of </a:t>
            </a:r>
            <a:r>
              <a:rPr lang="es-MX" dirty="0" err="1" smtClean="0">
                <a:solidFill>
                  <a:schemeClr val="bg1"/>
                </a:solidFill>
                <a:effectLst>
                  <a:outerShdw blurRad="38100" dist="38100" dir="2700000" algn="tl">
                    <a:srgbClr val="000000">
                      <a:alpha val="43137"/>
                    </a:srgbClr>
                  </a:outerShdw>
                </a:effectLst>
              </a:rPr>
              <a:t>grammar</a:t>
            </a:r>
            <a:r>
              <a:rPr lang="es-MX" dirty="0" smtClean="0">
                <a:solidFill>
                  <a:schemeClr val="bg1"/>
                </a:solidFill>
                <a:effectLst>
                  <a:outerShdw blurRad="38100" dist="38100" dir="2700000" algn="tl">
                    <a:srgbClr val="000000">
                      <a:alpha val="43137"/>
                    </a:srgbClr>
                  </a:outerShdw>
                </a:effectLst>
              </a:rPr>
              <a:t> rules</a:t>
            </a:r>
          </a:p>
          <a:p>
            <a:r>
              <a:rPr lang="es-MX" dirty="0" err="1" smtClean="0">
                <a:solidFill>
                  <a:schemeClr val="bg1"/>
                </a:solidFill>
                <a:effectLst>
                  <a:outerShdw blurRad="38100" dist="38100" dir="2700000" algn="tl">
                    <a:srgbClr val="000000">
                      <a:alpha val="43137"/>
                    </a:srgbClr>
                  </a:outerShdw>
                </a:effectLst>
              </a:rPr>
              <a:t>Sensitivity</a:t>
            </a:r>
            <a:r>
              <a:rPr lang="es-MX" dirty="0" smtClean="0">
                <a:solidFill>
                  <a:schemeClr val="bg1"/>
                </a:solidFill>
                <a:effectLst>
                  <a:outerShdw blurRad="38100" dist="38100" dir="2700000" algn="tl">
                    <a:srgbClr val="000000">
                      <a:alpha val="43137"/>
                    </a:srgbClr>
                  </a:outerShdw>
                </a:effectLst>
              </a:rPr>
              <a:t> </a:t>
            </a:r>
            <a:r>
              <a:rPr lang="es-MX" dirty="0" err="1" smtClean="0">
                <a:solidFill>
                  <a:schemeClr val="bg1"/>
                </a:solidFill>
                <a:effectLst>
                  <a:outerShdw blurRad="38100" dist="38100" dir="2700000" algn="tl">
                    <a:srgbClr val="000000">
                      <a:alpha val="43137"/>
                    </a:srgbClr>
                  </a:outerShdw>
                </a:effectLst>
              </a:rPr>
              <a:t>to</a:t>
            </a:r>
            <a:r>
              <a:rPr lang="es-MX" dirty="0" smtClean="0">
                <a:solidFill>
                  <a:schemeClr val="bg1"/>
                </a:solidFill>
                <a:effectLst>
                  <a:outerShdw blurRad="38100" dist="38100" dir="2700000" algn="tl">
                    <a:srgbClr val="000000">
                      <a:alpha val="43137"/>
                    </a:srgbClr>
                  </a:outerShdw>
                </a:effectLst>
              </a:rPr>
              <a:t> </a:t>
            </a:r>
            <a:r>
              <a:rPr lang="es-MX" dirty="0" err="1" smtClean="0">
                <a:solidFill>
                  <a:schemeClr val="bg1"/>
                </a:solidFill>
                <a:effectLst>
                  <a:outerShdw blurRad="38100" dist="38100" dir="2700000" algn="tl">
                    <a:srgbClr val="000000">
                      <a:alpha val="43137"/>
                    </a:srgbClr>
                  </a:outerShdw>
                </a:effectLst>
              </a:rPr>
              <a:t>the</a:t>
            </a:r>
            <a:r>
              <a:rPr lang="es-MX" dirty="0" smtClean="0">
                <a:solidFill>
                  <a:schemeClr val="bg1"/>
                </a:solidFill>
                <a:effectLst>
                  <a:outerShdw blurRad="38100" dist="38100" dir="2700000" algn="tl">
                    <a:srgbClr val="000000">
                      <a:alpha val="43137"/>
                    </a:srgbClr>
                  </a:outerShdw>
                </a:effectLst>
              </a:rPr>
              <a:t> </a:t>
            </a:r>
            <a:r>
              <a:rPr lang="es-MX" dirty="0" err="1" smtClean="0">
                <a:solidFill>
                  <a:schemeClr val="bg1"/>
                </a:solidFill>
                <a:effectLst>
                  <a:outerShdw blurRad="38100" dist="38100" dir="2700000" algn="tl">
                    <a:srgbClr val="000000">
                      <a:alpha val="43137"/>
                    </a:srgbClr>
                  </a:outerShdw>
                </a:effectLst>
              </a:rPr>
              <a:t>rythms</a:t>
            </a:r>
            <a:r>
              <a:rPr lang="es-MX" dirty="0" smtClean="0">
                <a:solidFill>
                  <a:schemeClr val="bg1"/>
                </a:solidFill>
                <a:effectLst>
                  <a:outerShdw blurRad="38100" dist="38100" dir="2700000" algn="tl">
                    <a:srgbClr val="000000">
                      <a:alpha val="43137"/>
                    </a:srgbClr>
                  </a:outerShdw>
                </a:effectLst>
              </a:rPr>
              <a:t> of </a:t>
            </a:r>
            <a:r>
              <a:rPr lang="es-MX" dirty="0" err="1" smtClean="0">
                <a:solidFill>
                  <a:schemeClr val="bg1"/>
                </a:solidFill>
                <a:effectLst>
                  <a:outerShdw blurRad="38100" dist="38100" dir="2700000" algn="tl">
                    <a:srgbClr val="000000">
                      <a:alpha val="43137"/>
                    </a:srgbClr>
                  </a:outerShdw>
                </a:effectLst>
              </a:rPr>
              <a:t>words</a:t>
            </a:r>
            <a:endParaRPr lang="es-MX" dirty="0" smtClean="0">
              <a:solidFill>
                <a:schemeClr val="bg1"/>
              </a:solidFill>
              <a:effectLst>
                <a:outerShdw blurRad="38100" dist="38100" dir="2700000" algn="tl">
                  <a:srgbClr val="000000">
                    <a:alpha val="43137"/>
                  </a:srgbClr>
                </a:outerShdw>
              </a:effectLst>
            </a:endParaRPr>
          </a:p>
          <a:p>
            <a:r>
              <a:rPr lang="es-MX" dirty="0" err="1" smtClean="0">
                <a:solidFill>
                  <a:schemeClr val="bg1"/>
                </a:solidFill>
                <a:effectLst>
                  <a:outerShdw blurRad="38100" dist="38100" dir="2700000" algn="tl">
                    <a:srgbClr val="000000">
                      <a:alpha val="43137"/>
                    </a:srgbClr>
                  </a:outerShdw>
                </a:effectLst>
              </a:rPr>
              <a:t>Knows</a:t>
            </a:r>
            <a:r>
              <a:rPr lang="es-MX" dirty="0" smtClean="0">
                <a:solidFill>
                  <a:schemeClr val="bg1"/>
                </a:solidFill>
                <a:effectLst>
                  <a:outerShdw blurRad="38100" dist="38100" dir="2700000" algn="tl">
                    <a:srgbClr val="000000">
                      <a:alpha val="43137"/>
                    </a:srgbClr>
                  </a:outerShdw>
                </a:effectLst>
              </a:rPr>
              <a:t> </a:t>
            </a:r>
            <a:r>
              <a:rPr lang="es-MX" dirty="0" err="1" smtClean="0">
                <a:solidFill>
                  <a:schemeClr val="bg1"/>
                </a:solidFill>
                <a:effectLst>
                  <a:outerShdw blurRad="38100" dist="38100" dir="2700000" algn="tl">
                    <a:srgbClr val="000000">
                      <a:alpha val="43137"/>
                    </a:srgbClr>
                  </a:outerShdw>
                </a:effectLst>
              </a:rPr>
              <a:t>very</a:t>
            </a:r>
            <a:r>
              <a:rPr lang="es-MX" dirty="0" smtClean="0">
                <a:solidFill>
                  <a:schemeClr val="bg1"/>
                </a:solidFill>
                <a:effectLst>
                  <a:outerShdw blurRad="38100" dist="38100" dir="2700000" algn="tl">
                    <a:srgbClr val="000000">
                      <a:alpha val="43137"/>
                    </a:srgbClr>
                  </a:outerShdw>
                </a:effectLst>
              </a:rPr>
              <a:t> </a:t>
            </a:r>
            <a:r>
              <a:rPr lang="es-MX" dirty="0" err="1" smtClean="0">
                <a:solidFill>
                  <a:schemeClr val="bg1"/>
                </a:solidFill>
                <a:effectLst>
                  <a:outerShdw blurRad="38100" dist="38100" dir="2700000" algn="tl">
                    <a:srgbClr val="000000">
                      <a:alpha val="43137"/>
                    </a:srgbClr>
                  </a:outerShdw>
                </a:effectLst>
              </a:rPr>
              <a:t>well</a:t>
            </a:r>
            <a:r>
              <a:rPr lang="es-MX" dirty="0" smtClean="0">
                <a:solidFill>
                  <a:schemeClr val="bg1"/>
                </a:solidFill>
                <a:effectLst>
                  <a:outerShdw blurRad="38100" dist="38100" dir="2700000" algn="tl">
                    <a:srgbClr val="000000">
                      <a:alpha val="43137"/>
                    </a:srgbClr>
                  </a:outerShdw>
                </a:effectLst>
              </a:rPr>
              <a:t> </a:t>
            </a:r>
            <a:r>
              <a:rPr lang="es-MX" dirty="0" err="1" smtClean="0">
                <a:solidFill>
                  <a:schemeClr val="bg1"/>
                </a:solidFill>
                <a:effectLst>
                  <a:outerShdw blurRad="38100" dist="38100" dir="2700000" algn="tl">
                    <a:srgbClr val="000000">
                      <a:alpha val="43137"/>
                    </a:srgbClr>
                  </a:outerShdw>
                </a:effectLst>
              </a:rPr>
              <a:t>how</a:t>
            </a:r>
            <a:r>
              <a:rPr lang="es-MX" dirty="0" smtClean="0">
                <a:solidFill>
                  <a:schemeClr val="bg1"/>
                </a:solidFill>
                <a:effectLst>
                  <a:outerShdw blurRad="38100" dist="38100" dir="2700000" algn="tl">
                    <a:srgbClr val="000000">
                      <a:alpha val="43137"/>
                    </a:srgbClr>
                  </a:outerShdw>
                </a:effectLst>
              </a:rPr>
              <a:t> </a:t>
            </a:r>
            <a:r>
              <a:rPr lang="es-MX" dirty="0" err="1" smtClean="0">
                <a:solidFill>
                  <a:schemeClr val="bg1"/>
                </a:solidFill>
                <a:effectLst>
                  <a:outerShdw blurRad="38100" dist="38100" dir="2700000" algn="tl">
                    <a:srgbClr val="000000">
                      <a:alpha val="43137"/>
                    </a:srgbClr>
                  </a:outerShdw>
                </a:effectLst>
              </a:rPr>
              <a:t>to</a:t>
            </a:r>
            <a:r>
              <a:rPr lang="es-MX" dirty="0" smtClean="0">
                <a:solidFill>
                  <a:schemeClr val="bg1"/>
                </a:solidFill>
                <a:effectLst>
                  <a:outerShdw blurRad="38100" dist="38100" dir="2700000" algn="tl">
                    <a:srgbClr val="000000">
                      <a:alpha val="43137"/>
                    </a:srgbClr>
                  </a:outerShdw>
                </a:effectLst>
              </a:rPr>
              <a:t> determine </a:t>
            </a:r>
            <a:r>
              <a:rPr lang="es-MX" dirty="0" err="1" smtClean="0">
                <a:solidFill>
                  <a:schemeClr val="bg1"/>
                </a:solidFill>
                <a:effectLst>
                  <a:outerShdw blurRad="38100" dist="38100" dir="2700000" algn="tl">
                    <a:srgbClr val="000000">
                      <a:alpha val="43137"/>
                    </a:srgbClr>
                  </a:outerShdw>
                </a:effectLst>
              </a:rPr>
              <a:t>the</a:t>
            </a:r>
            <a:r>
              <a:rPr lang="es-MX" dirty="0" smtClean="0">
                <a:solidFill>
                  <a:schemeClr val="bg1"/>
                </a:solidFill>
                <a:effectLst>
                  <a:outerShdw blurRad="38100" dist="38100" dir="2700000" algn="tl">
                    <a:srgbClr val="000000">
                      <a:alpha val="43137"/>
                    </a:srgbClr>
                  </a:outerShdw>
                </a:effectLst>
              </a:rPr>
              <a:t> uses of </a:t>
            </a:r>
            <a:r>
              <a:rPr lang="es-MX" dirty="0" err="1" smtClean="0">
                <a:solidFill>
                  <a:schemeClr val="bg1"/>
                </a:solidFill>
                <a:effectLst>
                  <a:outerShdw blurRad="38100" dist="38100" dir="2700000" algn="tl">
                    <a:srgbClr val="000000">
                      <a:alpha val="43137"/>
                    </a:srgbClr>
                  </a:outerShdw>
                </a:effectLst>
              </a:rPr>
              <a:t>language</a:t>
            </a:r>
            <a:r>
              <a:rPr lang="es-MX" dirty="0" smtClean="0">
                <a:solidFill>
                  <a:schemeClr val="bg1"/>
                </a:solidFill>
                <a:effectLst>
                  <a:outerShdw blurRad="38100" dist="38100" dir="2700000" algn="tl">
                    <a:srgbClr val="000000">
                      <a:alpha val="43137"/>
                    </a:srgbClr>
                  </a:outerShdw>
                </a:effectLst>
              </a:rPr>
              <a:t> (</a:t>
            </a:r>
            <a:r>
              <a:rPr lang="es-MX" dirty="0" err="1" smtClean="0">
                <a:solidFill>
                  <a:schemeClr val="bg1"/>
                </a:solidFill>
                <a:effectLst>
                  <a:outerShdw blurRad="38100" dist="38100" dir="2700000" algn="tl">
                    <a:srgbClr val="000000">
                      <a:alpha val="43137"/>
                    </a:srgbClr>
                  </a:outerShdw>
                </a:effectLst>
              </a:rPr>
              <a:t>persuasive</a:t>
            </a:r>
            <a:r>
              <a:rPr lang="es-MX" dirty="0" smtClean="0">
                <a:solidFill>
                  <a:schemeClr val="bg1"/>
                </a:solidFill>
                <a:effectLst>
                  <a:outerShdw blurRad="38100" dist="38100" dir="2700000" algn="tl">
                    <a:srgbClr val="000000">
                      <a:alpha val="43137"/>
                    </a:srgbClr>
                  </a:outerShdw>
                </a:effectLst>
              </a:rPr>
              <a:t>, </a:t>
            </a:r>
            <a:r>
              <a:rPr lang="es-MX" dirty="0" err="1" smtClean="0">
                <a:solidFill>
                  <a:schemeClr val="bg1"/>
                </a:solidFill>
                <a:effectLst>
                  <a:outerShdw blurRad="38100" dist="38100" dir="2700000" algn="tl">
                    <a:srgbClr val="000000">
                      <a:alpha val="43137"/>
                    </a:srgbClr>
                  </a:outerShdw>
                </a:effectLst>
              </a:rPr>
              <a:t>informative</a:t>
            </a:r>
            <a:r>
              <a:rPr lang="es-MX" dirty="0" smtClean="0">
                <a:solidFill>
                  <a:schemeClr val="bg1"/>
                </a:solidFill>
                <a:effectLst>
                  <a:outerShdw blurRad="38100" dist="38100" dir="2700000" algn="tl">
                    <a:srgbClr val="000000">
                      <a:alpha val="43137"/>
                    </a:srgbClr>
                  </a:outerShdw>
                </a:effectLst>
              </a:rPr>
              <a:t>, etc.)</a:t>
            </a:r>
          </a:p>
          <a:p>
            <a:r>
              <a:rPr lang="es-MX" dirty="0" err="1" smtClean="0">
                <a:solidFill>
                  <a:schemeClr val="bg1"/>
                </a:solidFill>
                <a:effectLst>
                  <a:outerShdw blurRad="38100" dist="38100" dir="2700000" algn="tl">
                    <a:srgbClr val="000000">
                      <a:alpha val="43137"/>
                    </a:srgbClr>
                  </a:outerShdw>
                </a:effectLst>
              </a:rPr>
              <a:t>Poets</a:t>
            </a:r>
            <a:r>
              <a:rPr lang="es-MX" dirty="0" smtClean="0">
                <a:solidFill>
                  <a:schemeClr val="bg1"/>
                </a:solidFill>
                <a:effectLst>
                  <a:outerShdw blurRad="38100" dist="38100" dir="2700000" algn="tl">
                    <a:srgbClr val="000000">
                      <a:alpha val="43137"/>
                    </a:srgbClr>
                  </a:outerShdw>
                </a:effectLst>
              </a:rPr>
              <a:t>, </a:t>
            </a:r>
            <a:r>
              <a:rPr lang="es-MX" dirty="0" err="1" smtClean="0">
                <a:solidFill>
                  <a:schemeClr val="bg1"/>
                </a:solidFill>
                <a:effectLst>
                  <a:outerShdw blurRad="38100" dist="38100" dir="2700000" algn="tl">
                    <a:srgbClr val="000000">
                      <a:alpha val="43137"/>
                    </a:srgbClr>
                  </a:outerShdw>
                </a:effectLst>
              </a:rPr>
              <a:t>writters</a:t>
            </a:r>
            <a:r>
              <a:rPr lang="es-MX" dirty="0" smtClean="0">
                <a:solidFill>
                  <a:schemeClr val="bg1"/>
                </a:solidFill>
                <a:effectLst>
                  <a:outerShdw blurRad="38100" dist="38100" dir="2700000" algn="tl">
                    <a:srgbClr val="000000">
                      <a:alpha val="43137"/>
                    </a:srgbClr>
                  </a:outerShdw>
                </a:effectLst>
              </a:rPr>
              <a:t>, and </a:t>
            </a:r>
            <a:r>
              <a:rPr lang="es-MX" dirty="0" err="1" smtClean="0">
                <a:solidFill>
                  <a:schemeClr val="bg1"/>
                </a:solidFill>
                <a:effectLst>
                  <a:outerShdw blurRad="38100" dist="38100" dir="2700000" algn="tl">
                    <a:srgbClr val="000000">
                      <a:alpha val="43137"/>
                    </a:srgbClr>
                  </a:outerShdw>
                </a:effectLst>
              </a:rPr>
              <a:t>public</a:t>
            </a:r>
            <a:r>
              <a:rPr lang="es-MX" dirty="0" smtClean="0">
                <a:solidFill>
                  <a:schemeClr val="bg1"/>
                </a:solidFill>
                <a:effectLst>
                  <a:outerShdw blurRad="38100" dist="38100" dir="2700000" algn="tl">
                    <a:srgbClr val="000000">
                      <a:alpha val="43137"/>
                    </a:srgbClr>
                  </a:outerShdw>
                </a:effectLst>
              </a:rPr>
              <a:t> </a:t>
            </a:r>
            <a:r>
              <a:rPr lang="es-MX" dirty="0" err="1" smtClean="0">
                <a:solidFill>
                  <a:schemeClr val="bg1"/>
                </a:solidFill>
                <a:effectLst>
                  <a:outerShdw blurRad="38100" dist="38100" dir="2700000" algn="tl">
                    <a:srgbClr val="000000">
                      <a:alpha val="43137"/>
                    </a:srgbClr>
                  </a:outerShdw>
                </a:effectLst>
              </a:rPr>
              <a:t>speakers</a:t>
            </a:r>
            <a:r>
              <a:rPr lang="es-MX" dirty="0" smtClean="0">
                <a:solidFill>
                  <a:schemeClr val="bg1"/>
                </a:solidFill>
                <a:effectLst>
                  <a:outerShdw blurRad="38100" dist="38100" dir="2700000" algn="tl">
                    <a:srgbClr val="000000">
                      <a:alpha val="43137"/>
                    </a:srgbClr>
                  </a:outerShdw>
                </a:effectLst>
              </a:rPr>
              <a:t> are </a:t>
            </a:r>
            <a:r>
              <a:rPr lang="es-MX" dirty="0" err="1" smtClean="0">
                <a:solidFill>
                  <a:schemeClr val="bg1"/>
                </a:solidFill>
                <a:effectLst>
                  <a:outerShdw blurRad="38100" dist="38100" dir="2700000" algn="tl">
                    <a:srgbClr val="000000">
                      <a:alpha val="43137"/>
                    </a:srgbClr>
                  </a:outerShdw>
                </a:effectLst>
              </a:rPr>
              <a:t>good</a:t>
            </a:r>
            <a:r>
              <a:rPr lang="es-MX" dirty="0" smtClean="0">
                <a:solidFill>
                  <a:schemeClr val="bg1"/>
                </a:solidFill>
                <a:effectLst>
                  <a:outerShdw blurRad="38100" dist="38100" dir="2700000" algn="tl">
                    <a:srgbClr val="000000">
                      <a:alpha val="43137"/>
                    </a:srgbClr>
                  </a:outerShdw>
                </a:effectLst>
              </a:rPr>
              <a:t> </a:t>
            </a:r>
            <a:r>
              <a:rPr lang="es-MX" dirty="0" err="1" smtClean="0">
                <a:solidFill>
                  <a:schemeClr val="bg1"/>
                </a:solidFill>
                <a:effectLst>
                  <a:outerShdw blurRad="38100" dist="38100" dir="2700000" algn="tl">
                    <a:srgbClr val="000000">
                      <a:alpha val="43137"/>
                    </a:srgbClr>
                  </a:outerShdw>
                </a:effectLst>
              </a:rPr>
              <a:t>examples</a:t>
            </a:r>
            <a:r>
              <a:rPr lang="es-MX" dirty="0" smtClean="0">
                <a:solidFill>
                  <a:schemeClr val="bg1"/>
                </a:solidFill>
                <a:effectLst>
                  <a:outerShdw blurRad="38100" dist="38100" dir="2700000" algn="tl">
                    <a:srgbClr val="000000">
                      <a:alpha val="43137"/>
                    </a:srgbClr>
                  </a:outerShdw>
                </a:effectLst>
              </a:rPr>
              <a:t> of </a:t>
            </a:r>
            <a:r>
              <a:rPr lang="es-MX" dirty="0" err="1" smtClean="0">
                <a:solidFill>
                  <a:schemeClr val="bg1"/>
                </a:solidFill>
                <a:effectLst>
                  <a:outerShdw blurRad="38100" dist="38100" dir="2700000" algn="tl">
                    <a:srgbClr val="000000">
                      <a:alpha val="43137"/>
                    </a:srgbClr>
                  </a:outerShdw>
                </a:effectLst>
              </a:rPr>
              <a:t>linguistically</a:t>
            </a:r>
            <a:r>
              <a:rPr lang="es-MX" dirty="0" smtClean="0">
                <a:solidFill>
                  <a:schemeClr val="bg1"/>
                </a:solidFill>
                <a:effectLst>
                  <a:outerShdw blurRad="38100" dist="38100" dir="2700000" algn="tl">
                    <a:srgbClr val="000000">
                      <a:alpha val="43137"/>
                    </a:srgbClr>
                  </a:outerShdw>
                </a:effectLst>
              </a:rPr>
              <a:t> </a:t>
            </a:r>
            <a:r>
              <a:rPr lang="es-MX" dirty="0" err="1" smtClean="0">
                <a:solidFill>
                  <a:schemeClr val="bg1"/>
                </a:solidFill>
                <a:effectLst>
                  <a:outerShdw blurRad="38100" dist="38100" dir="2700000" algn="tl">
                    <a:srgbClr val="000000">
                      <a:alpha val="43137"/>
                    </a:srgbClr>
                  </a:outerShdw>
                </a:effectLst>
              </a:rPr>
              <a:t>intelligent</a:t>
            </a:r>
            <a:r>
              <a:rPr lang="es-MX" dirty="0" smtClean="0">
                <a:solidFill>
                  <a:schemeClr val="bg1"/>
                </a:solidFill>
                <a:effectLst>
                  <a:outerShdw blurRad="38100" dist="38100" dir="2700000" algn="tl">
                    <a:srgbClr val="000000">
                      <a:alpha val="43137"/>
                    </a:srgbClr>
                  </a:outerShdw>
                </a:effectLst>
              </a:rPr>
              <a:t> </a:t>
            </a:r>
            <a:r>
              <a:rPr lang="es-MX" dirty="0" err="1" smtClean="0">
                <a:solidFill>
                  <a:schemeClr val="bg1"/>
                </a:solidFill>
                <a:effectLst>
                  <a:outerShdw blurRad="38100" dist="38100" dir="2700000" algn="tl">
                    <a:srgbClr val="000000">
                      <a:alpha val="43137"/>
                    </a:srgbClr>
                  </a:outerShdw>
                </a:effectLst>
              </a:rPr>
              <a:t>persons</a:t>
            </a:r>
            <a:r>
              <a:rPr lang="es-MX" dirty="0" smtClean="0">
                <a:solidFill>
                  <a:schemeClr val="bg1"/>
                </a:solidFill>
                <a:effectLst>
                  <a:outerShdw blurRad="38100" dist="38100" dir="2700000" algn="tl">
                    <a:srgbClr val="000000">
                      <a:alpha val="43137"/>
                    </a:srgbClr>
                  </a:outerShdw>
                </a:effectLst>
              </a:rPr>
              <a:t>.</a:t>
            </a:r>
          </a:p>
          <a:p>
            <a:pPr>
              <a:buNone/>
            </a:pPr>
            <a:endParaRPr lang="es-MX" dirty="0" smtClean="0">
              <a:solidFill>
                <a:srgbClr val="FFC000"/>
              </a:solidFill>
              <a:effectLst>
                <a:outerShdw blurRad="38100" dist="38100" dir="2700000" algn="tl">
                  <a:srgbClr val="000000">
                    <a:alpha val="43137"/>
                  </a:srgbClr>
                </a:outerShdw>
              </a:effectLst>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2">
                <a:lumMod val="75000"/>
              </a:schemeClr>
            </a:gs>
            <a:gs pos="50000">
              <a:schemeClr val="accent2">
                <a:lumMod val="75000"/>
              </a:schemeClr>
            </a:gs>
            <a:gs pos="100000">
              <a:srgbClr val="99CCFF"/>
            </a:gs>
          </a:gsLst>
          <a:path path="circle">
            <a:fillToRect l="50000" t="50000" r="50000" b="50000"/>
          </a:path>
          <a:tileRect/>
        </a:gradFill>
        <a:effectLst/>
      </p:bgPr>
    </p:bg>
    <p:spTree>
      <p:nvGrpSpPr>
        <p:cNvPr id="1" name=""/>
        <p:cNvGrpSpPr/>
        <p:nvPr/>
      </p:nvGrpSpPr>
      <p:grpSpPr>
        <a:xfrm>
          <a:off x="0" y="0"/>
          <a:ext cx="0" cy="0"/>
          <a:chOff x="0" y="0"/>
          <a:chExt cx="0" cy="0"/>
        </a:xfrm>
      </p:grpSpPr>
      <p:pic>
        <p:nvPicPr>
          <p:cNvPr id="2050" name="Picture 2" descr="C:\Documents and Settings\Administrador\Configuración local\Archivos temporales de Internet\Content.IE5\CS6FEDFH\MCj04099590000[1].wmf"/>
          <p:cNvPicPr>
            <a:picLocks noChangeAspect="1" noChangeArrowheads="1"/>
          </p:cNvPicPr>
          <p:nvPr/>
        </p:nvPicPr>
        <p:blipFill>
          <a:blip r:embed="rId3" cstate="print"/>
          <a:srcRect/>
          <a:stretch>
            <a:fillRect/>
          </a:stretch>
        </p:blipFill>
        <p:spPr bwMode="auto">
          <a:xfrm>
            <a:off x="304800" y="228600"/>
            <a:ext cx="2617788" cy="2685034"/>
          </a:xfrm>
          <a:prstGeom prst="rect">
            <a:avLst/>
          </a:prstGeom>
          <a:noFill/>
        </p:spPr>
      </p:pic>
      <p:sp>
        <p:nvSpPr>
          <p:cNvPr id="2" name="1 Título"/>
          <p:cNvSpPr>
            <a:spLocks noGrp="1"/>
          </p:cNvSpPr>
          <p:nvPr>
            <p:ph type="title"/>
          </p:nvPr>
        </p:nvSpPr>
        <p:spPr>
          <a:xfrm>
            <a:off x="457200" y="533400"/>
            <a:ext cx="7239000" cy="1143000"/>
          </a:xfrm>
        </p:spPr>
        <p:txBody>
          <a:bodyPr>
            <a:no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r>
              <a:rPr lang="es-MX" sz="5400" dirty="0" err="1" smtClean="0">
                <a:ln w="0"/>
                <a:solidFill>
                  <a:srgbClr val="92D050"/>
                </a:solidFill>
                <a:effectLst>
                  <a:reflection blurRad="12700" stA="50000" endPos="50000" dist="5000" dir="5400000" sy="-100000" rotWithShape="0"/>
                </a:effectLst>
              </a:rPr>
              <a:t>Logical</a:t>
            </a:r>
            <a:r>
              <a:rPr lang="es-MX" sz="5400" dirty="0" smtClean="0">
                <a:ln w="0"/>
                <a:solidFill>
                  <a:srgbClr val="92D050"/>
                </a:solidFill>
                <a:effectLst>
                  <a:reflection blurRad="12700" stA="50000" endPos="50000" dist="5000" dir="5400000" sy="-100000" rotWithShape="0"/>
                </a:effectLst>
              </a:rPr>
              <a:t> </a:t>
            </a:r>
            <a:r>
              <a:rPr lang="es-MX" sz="5400" dirty="0" err="1" smtClean="0">
                <a:ln w="0"/>
                <a:solidFill>
                  <a:srgbClr val="92D050"/>
                </a:solidFill>
                <a:effectLst>
                  <a:reflection blurRad="12700" stA="50000" endPos="50000" dist="5000" dir="5400000" sy="-100000" rotWithShape="0"/>
                </a:effectLst>
              </a:rPr>
              <a:t>Mathematical</a:t>
            </a:r>
            <a:r>
              <a:rPr lang="es-MX" sz="5400" dirty="0" smtClean="0">
                <a:ln w="0"/>
                <a:solidFill>
                  <a:srgbClr val="92D050"/>
                </a:solidFill>
                <a:effectLst>
                  <a:reflection blurRad="12700" stA="50000" endPos="50000" dist="5000" dir="5400000" sy="-100000" rotWithShape="0"/>
                </a:effectLst>
              </a:rPr>
              <a:t>…</a:t>
            </a:r>
            <a:endParaRPr lang="es-MX" sz="5400" dirty="0">
              <a:ln w="0"/>
              <a:solidFill>
                <a:srgbClr val="92D050"/>
              </a:solidFill>
              <a:effectLst>
                <a:reflection blurRad="12700" stA="50000" endPos="50000" dist="5000" dir="5400000" sy="-100000" rotWithShape="0"/>
              </a:effectLst>
            </a:endParaRPr>
          </a:p>
        </p:txBody>
      </p:sp>
      <p:sp>
        <p:nvSpPr>
          <p:cNvPr id="3" name="2 Marcador de contenido"/>
          <p:cNvSpPr>
            <a:spLocks noGrp="1"/>
          </p:cNvSpPr>
          <p:nvPr>
            <p:ph idx="1"/>
          </p:nvPr>
        </p:nvSpPr>
        <p:spPr>
          <a:xfrm>
            <a:off x="457200" y="1752600"/>
            <a:ext cx="7239000" cy="4846320"/>
          </a:xfrm>
        </p:spPr>
        <p:txBody>
          <a:bodyPr/>
          <a:lstStyle/>
          <a:p>
            <a:r>
              <a:rPr lang="es-MX" dirty="0" smtClean="0">
                <a:solidFill>
                  <a:schemeClr val="bg1"/>
                </a:solidFill>
                <a:effectLst>
                  <a:outerShdw blurRad="38100" dist="38100" dir="2700000" algn="tl">
                    <a:srgbClr val="000000">
                      <a:alpha val="43137"/>
                    </a:srgbClr>
                  </a:outerShdw>
                </a:effectLst>
              </a:rPr>
              <a:t>Has </a:t>
            </a:r>
            <a:r>
              <a:rPr lang="es-MX" dirty="0" err="1" smtClean="0">
                <a:solidFill>
                  <a:schemeClr val="bg1"/>
                </a:solidFill>
                <a:effectLst>
                  <a:outerShdw blurRad="38100" dist="38100" dir="2700000" algn="tl">
                    <a:srgbClr val="000000">
                      <a:alpha val="43137"/>
                    </a:srgbClr>
                  </a:outerShdw>
                </a:effectLst>
              </a:rPr>
              <a:t>the</a:t>
            </a:r>
            <a:r>
              <a:rPr lang="es-MX" dirty="0" smtClean="0">
                <a:solidFill>
                  <a:schemeClr val="bg1"/>
                </a:solidFill>
                <a:effectLst>
                  <a:outerShdw blurRad="38100" dist="38100" dir="2700000" algn="tl">
                    <a:srgbClr val="000000">
                      <a:alpha val="43137"/>
                    </a:srgbClr>
                  </a:outerShdw>
                </a:effectLst>
              </a:rPr>
              <a:t> </a:t>
            </a:r>
            <a:r>
              <a:rPr lang="es-MX" dirty="0" err="1" smtClean="0">
                <a:solidFill>
                  <a:schemeClr val="bg1"/>
                </a:solidFill>
                <a:effectLst>
                  <a:outerShdw blurRad="38100" dist="38100" dir="2700000" algn="tl">
                    <a:srgbClr val="000000">
                      <a:alpha val="43137"/>
                    </a:srgbClr>
                  </a:outerShdw>
                </a:effectLst>
              </a:rPr>
              <a:t>ability</a:t>
            </a:r>
            <a:r>
              <a:rPr lang="es-MX" dirty="0" smtClean="0">
                <a:solidFill>
                  <a:schemeClr val="bg1"/>
                </a:solidFill>
                <a:effectLst>
                  <a:outerShdw blurRad="38100" dist="38100" dir="2700000" algn="tl">
                    <a:srgbClr val="000000">
                      <a:alpha val="43137"/>
                    </a:srgbClr>
                  </a:outerShdw>
                </a:effectLst>
              </a:rPr>
              <a:t> of </a:t>
            </a:r>
            <a:r>
              <a:rPr lang="es-MX" dirty="0" err="1" smtClean="0">
                <a:solidFill>
                  <a:schemeClr val="bg1"/>
                </a:solidFill>
                <a:effectLst>
                  <a:outerShdw blurRad="38100" dist="38100" dir="2700000" algn="tl">
                    <a:srgbClr val="000000">
                      <a:alpha val="43137"/>
                    </a:srgbClr>
                  </a:outerShdw>
                </a:effectLst>
              </a:rPr>
              <a:t>understanding</a:t>
            </a:r>
            <a:r>
              <a:rPr lang="es-MX" dirty="0" smtClean="0">
                <a:solidFill>
                  <a:schemeClr val="bg1"/>
                </a:solidFill>
                <a:effectLst>
                  <a:outerShdw blurRad="38100" dist="38100" dir="2700000" algn="tl">
                    <a:srgbClr val="000000">
                      <a:alpha val="43137"/>
                    </a:srgbClr>
                  </a:outerShdw>
                </a:effectLst>
              </a:rPr>
              <a:t> and </a:t>
            </a:r>
            <a:r>
              <a:rPr lang="es-MX" dirty="0" err="1" smtClean="0">
                <a:solidFill>
                  <a:schemeClr val="bg1"/>
                </a:solidFill>
                <a:effectLst>
                  <a:outerShdw blurRad="38100" dist="38100" dir="2700000" algn="tl">
                    <a:srgbClr val="000000">
                      <a:alpha val="43137"/>
                    </a:srgbClr>
                  </a:outerShdw>
                </a:effectLst>
              </a:rPr>
              <a:t>comprehending</a:t>
            </a:r>
            <a:r>
              <a:rPr lang="es-MX" dirty="0" smtClean="0">
                <a:solidFill>
                  <a:schemeClr val="bg1"/>
                </a:solidFill>
                <a:effectLst>
                  <a:outerShdw blurRad="38100" dist="38100" dir="2700000" algn="tl">
                    <a:srgbClr val="000000">
                      <a:alpha val="43137"/>
                    </a:srgbClr>
                  </a:outerShdw>
                </a:effectLst>
              </a:rPr>
              <a:t> </a:t>
            </a:r>
            <a:r>
              <a:rPr lang="es-MX" dirty="0" err="1" smtClean="0">
                <a:solidFill>
                  <a:schemeClr val="bg1"/>
                </a:solidFill>
                <a:effectLst>
                  <a:outerShdw blurRad="38100" dist="38100" dir="2700000" algn="tl">
                    <a:srgbClr val="000000">
                      <a:alpha val="43137"/>
                    </a:srgbClr>
                  </a:outerShdw>
                </a:effectLst>
              </a:rPr>
              <a:t>numbers</a:t>
            </a:r>
            <a:r>
              <a:rPr lang="es-MX" dirty="0" smtClean="0">
                <a:solidFill>
                  <a:schemeClr val="bg1"/>
                </a:solidFill>
                <a:effectLst>
                  <a:outerShdw blurRad="38100" dist="38100" dir="2700000" algn="tl">
                    <a:srgbClr val="000000">
                      <a:alpha val="43137"/>
                    </a:srgbClr>
                  </a:outerShdw>
                </a:effectLst>
              </a:rPr>
              <a:t> and </a:t>
            </a:r>
            <a:r>
              <a:rPr lang="es-MX" dirty="0" err="1" smtClean="0">
                <a:solidFill>
                  <a:schemeClr val="bg1"/>
                </a:solidFill>
                <a:effectLst>
                  <a:outerShdw blurRad="38100" dist="38100" dir="2700000" algn="tl">
                    <a:srgbClr val="000000">
                      <a:alpha val="43137"/>
                    </a:srgbClr>
                  </a:outerShdw>
                </a:effectLst>
              </a:rPr>
              <a:t>logical</a:t>
            </a:r>
            <a:r>
              <a:rPr lang="es-MX" dirty="0" smtClean="0">
                <a:solidFill>
                  <a:schemeClr val="bg1"/>
                </a:solidFill>
                <a:effectLst>
                  <a:outerShdw blurRad="38100" dist="38100" dir="2700000" algn="tl">
                    <a:srgbClr val="000000">
                      <a:alpha val="43137"/>
                    </a:srgbClr>
                  </a:outerShdw>
                </a:effectLst>
              </a:rPr>
              <a:t> </a:t>
            </a:r>
            <a:r>
              <a:rPr lang="es-MX" dirty="0" err="1" smtClean="0">
                <a:solidFill>
                  <a:schemeClr val="bg1"/>
                </a:solidFill>
                <a:effectLst>
                  <a:outerShdw blurRad="38100" dist="38100" dir="2700000" algn="tl">
                    <a:srgbClr val="000000">
                      <a:alpha val="43137"/>
                    </a:srgbClr>
                  </a:outerShdw>
                </a:effectLst>
              </a:rPr>
              <a:t>concepts</a:t>
            </a:r>
            <a:r>
              <a:rPr lang="es-MX" dirty="0" smtClean="0">
                <a:solidFill>
                  <a:schemeClr val="bg1"/>
                </a:solidFill>
                <a:effectLst>
                  <a:outerShdw blurRad="38100" dist="38100" dir="2700000" algn="tl">
                    <a:srgbClr val="000000">
                      <a:alpha val="43137"/>
                    </a:srgbClr>
                  </a:outerShdw>
                </a:effectLst>
              </a:rPr>
              <a:t> </a:t>
            </a:r>
            <a:r>
              <a:rPr lang="es-MX" dirty="0" err="1" smtClean="0">
                <a:solidFill>
                  <a:schemeClr val="bg1"/>
                </a:solidFill>
                <a:effectLst>
                  <a:outerShdw blurRad="38100" dist="38100" dir="2700000" algn="tl">
                    <a:srgbClr val="000000">
                      <a:alpha val="43137"/>
                    </a:srgbClr>
                  </a:outerShdw>
                </a:effectLst>
              </a:rPr>
              <a:t>very</a:t>
            </a:r>
            <a:r>
              <a:rPr lang="es-MX" dirty="0" smtClean="0">
                <a:solidFill>
                  <a:schemeClr val="bg1"/>
                </a:solidFill>
                <a:effectLst>
                  <a:outerShdw blurRad="38100" dist="38100" dir="2700000" algn="tl">
                    <a:srgbClr val="000000">
                      <a:alpha val="43137"/>
                    </a:srgbClr>
                  </a:outerShdw>
                </a:effectLst>
              </a:rPr>
              <a:t> </a:t>
            </a:r>
            <a:r>
              <a:rPr lang="es-MX" dirty="0" err="1" smtClean="0">
                <a:solidFill>
                  <a:schemeClr val="bg1"/>
                </a:solidFill>
                <a:effectLst>
                  <a:outerShdw blurRad="38100" dist="38100" dir="2700000" algn="tl">
                    <a:srgbClr val="000000">
                      <a:alpha val="43137"/>
                    </a:srgbClr>
                  </a:outerShdw>
                </a:effectLst>
              </a:rPr>
              <a:t>well</a:t>
            </a:r>
            <a:r>
              <a:rPr lang="es-MX" dirty="0" smtClean="0">
                <a:solidFill>
                  <a:schemeClr val="bg1"/>
                </a:solidFill>
                <a:effectLst>
                  <a:outerShdw blurRad="38100" dist="38100" dir="2700000" algn="tl">
                    <a:srgbClr val="000000">
                      <a:alpha val="43137"/>
                    </a:srgbClr>
                  </a:outerShdw>
                </a:effectLst>
              </a:rPr>
              <a:t>.</a:t>
            </a:r>
          </a:p>
          <a:p>
            <a:r>
              <a:rPr lang="es-MX" dirty="0" err="1" smtClean="0">
                <a:solidFill>
                  <a:schemeClr val="bg1"/>
                </a:solidFill>
                <a:effectLst>
                  <a:outerShdw blurRad="38100" dist="38100" dir="2700000" algn="tl">
                    <a:srgbClr val="000000">
                      <a:alpha val="43137"/>
                    </a:srgbClr>
                  </a:outerShdw>
                </a:effectLst>
              </a:rPr>
              <a:t>Percieves</a:t>
            </a:r>
            <a:r>
              <a:rPr lang="es-MX" dirty="0" smtClean="0">
                <a:solidFill>
                  <a:schemeClr val="bg1"/>
                </a:solidFill>
                <a:effectLst>
                  <a:outerShdw blurRad="38100" dist="38100" dir="2700000" algn="tl">
                    <a:srgbClr val="000000">
                      <a:alpha val="43137"/>
                    </a:srgbClr>
                  </a:outerShdw>
                </a:effectLst>
              </a:rPr>
              <a:t> </a:t>
            </a:r>
            <a:r>
              <a:rPr lang="es-MX" dirty="0" err="1" smtClean="0">
                <a:solidFill>
                  <a:schemeClr val="bg1"/>
                </a:solidFill>
                <a:effectLst>
                  <a:outerShdw blurRad="38100" dist="38100" dir="2700000" algn="tl">
                    <a:srgbClr val="000000">
                      <a:alpha val="43137"/>
                    </a:srgbClr>
                  </a:outerShdw>
                </a:effectLst>
              </a:rPr>
              <a:t>numerical</a:t>
            </a:r>
            <a:r>
              <a:rPr lang="es-MX" dirty="0" smtClean="0">
                <a:solidFill>
                  <a:schemeClr val="bg1"/>
                </a:solidFill>
                <a:effectLst>
                  <a:outerShdw blurRad="38100" dist="38100" dir="2700000" algn="tl">
                    <a:srgbClr val="000000">
                      <a:alpha val="43137"/>
                    </a:srgbClr>
                  </a:outerShdw>
                </a:effectLst>
              </a:rPr>
              <a:t> and </a:t>
            </a:r>
            <a:r>
              <a:rPr lang="es-MX" dirty="0" err="1" smtClean="0">
                <a:solidFill>
                  <a:schemeClr val="bg1"/>
                </a:solidFill>
                <a:effectLst>
                  <a:outerShdw blurRad="38100" dist="38100" dir="2700000" algn="tl">
                    <a:srgbClr val="000000">
                      <a:alpha val="43137"/>
                    </a:srgbClr>
                  </a:outerShdw>
                </a:effectLst>
              </a:rPr>
              <a:t>logical</a:t>
            </a:r>
            <a:r>
              <a:rPr lang="es-MX" dirty="0" smtClean="0">
                <a:solidFill>
                  <a:schemeClr val="bg1"/>
                </a:solidFill>
                <a:effectLst>
                  <a:outerShdw blurRad="38100" dist="38100" dir="2700000" algn="tl">
                    <a:srgbClr val="000000">
                      <a:alpha val="43137"/>
                    </a:srgbClr>
                  </a:outerShdw>
                </a:effectLst>
              </a:rPr>
              <a:t> </a:t>
            </a:r>
            <a:r>
              <a:rPr lang="es-MX" dirty="0" err="1" smtClean="0">
                <a:solidFill>
                  <a:schemeClr val="bg1"/>
                </a:solidFill>
                <a:effectLst>
                  <a:outerShdw blurRad="38100" dist="38100" dir="2700000" algn="tl">
                    <a:srgbClr val="000000">
                      <a:alpha val="43137"/>
                    </a:srgbClr>
                  </a:outerShdw>
                </a:effectLst>
              </a:rPr>
              <a:t>patterns</a:t>
            </a:r>
            <a:endParaRPr lang="es-MX" dirty="0" smtClean="0">
              <a:solidFill>
                <a:schemeClr val="bg1"/>
              </a:solidFill>
              <a:effectLst>
                <a:outerShdw blurRad="38100" dist="38100" dir="2700000" algn="tl">
                  <a:srgbClr val="000000">
                    <a:alpha val="43137"/>
                  </a:srgbClr>
                </a:outerShdw>
              </a:effectLst>
            </a:endParaRPr>
          </a:p>
          <a:p>
            <a:r>
              <a:rPr lang="es-MX" dirty="0" err="1" smtClean="0">
                <a:solidFill>
                  <a:schemeClr val="bg1"/>
                </a:solidFill>
                <a:effectLst>
                  <a:outerShdw blurRad="38100" dist="38100" dir="2700000" algn="tl">
                    <a:srgbClr val="000000">
                      <a:alpha val="43137"/>
                    </a:srgbClr>
                  </a:outerShdw>
                </a:effectLst>
              </a:rPr>
              <a:t>Highly</a:t>
            </a:r>
            <a:r>
              <a:rPr lang="es-MX" dirty="0" smtClean="0">
                <a:solidFill>
                  <a:schemeClr val="bg1"/>
                </a:solidFill>
                <a:effectLst>
                  <a:outerShdw blurRad="38100" dist="38100" dir="2700000" algn="tl">
                    <a:srgbClr val="000000">
                      <a:alpha val="43137"/>
                    </a:srgbClr>
                  </a:outerShdw>
                </a:effectLst>
              </a:rPr>
              <a:t> </a:t>
            </a:r>
            <a:r>
              <a:rPr lang="es-MX" dirty="0" err="1" smtClean="0">
                <a:solidFill>
                  <a:schemeClr val="bg1"/>
                </a:solidFill>
                <a:effectLst>
                  <a:outerShdw blurRad="38100" dist="38100" dir="2700000" algn="tl">
                    <a:srgbClr val="000000">
                      <a:alpha val="43137"/>
                    </a:srgbClr>
                  </a:outerShdw>
                </a:effectLst>
              </a:rPr>
              <a:t>developed</a:t>
            </a:r>
            <a:r>
              <a:rPr lang="es-MX" dirty="0" smtClean="0">
                <a:solidFill>
                  <a:schemeClr val="bg1"/>
                </a:solidFill>
                <a:effectLst>
                  <a:outerShdw blurRad="38100" dist="38100" dir="2700000" algn="tl">
                    <a:srgbClr val="000000">
                      <a:alpha val="43137"/>
                    </a:srgbClr>
                  </a:outerShdw>
                </a:effectLst>
              </a:rPr>
              <a:t> </a:t>
            </a:r>
            <a:r>
              <a:rPr lang="es-MX" dirty="0" err="1" smtClean="0">
                <a:solidFill>
                  <a:schemeClr val="bg1"/>
                </a:solidFill>
                <a:effectLst>
                  <a:outerShdw blurRad="38100" dist="38100" dir="2700000" algn="tl">
                    <a:srgbClr val="000000">
                      <a:alpha val="43137"/>
                    </a:srgbClr>
                  </a:outerShdw>
                </a:effectLst>
              </a:rPr>
              <a:t>reasoning</a:t>
            </a:r>
            <a:r>
              <a:rPr lang="es-MX" dirty="0" smtClean="0">
                <a:solidFill>
                  <a:schemeClr val="bg1"/>
                </a:solidFill>
                <a:effectLst>
                  <a:outerShdw blurRad="38100" dist="38100" dir="2700000" algn="tl">
                    <a:srgbClr val="000000">
                      <a:alpha val="43137"/>
                    </a:srgbClr>
                  </a:outerShdw>
                </a:effectLst>
              </a:rPr>
              <a:t> </a:t>
            </a:r>
            <a:r>
              <a:rPr lang="es-MX" dirty="0" err="1" smtClean="0">
                <a:solidFill>
                  <a:schemeClr val="bg1"/>
                </a:solidFill>
                <a:effectLst>
                  <a:outerShdw blurRad="38100" dist="38100" dir="2700000" algn="tl">
                    <a:srgbClr val="000000">
                      <a:alpha val="43137"/>
                    </a:srgbClr>
                  </a:outerShdw>
                </a:effectLst>
              </a:rPr>
              <a:t>skills</a:t>
            </a:r>
            <a:endParaRPr lang="es-MX" dirty="0" smtClean="0">
              <a:solidFill>
                <a:schemeClr val="bg1"/>
              </a:solidFill>
              <a:effectLst>
                <a:outerShdw blurRad="38100" dist="38100" dir="2700000" algn="tl">
                  <a:srgbClr val="000000">
                    <a:alpha val="43137"/>
                  </a:srgbClr>
                </a:outerShdw>
              </a:effectLst>
            </a:endParaRPr>
          </a:p>
          <a:p>
            <a:r>
              <a:rPr lang="es-MX" dirty="0" err="1" smtClean="0">
                <a:solidFill>
                  <a:schemeClr val="bg1"/>
                </a:solidFill>
                <a:effectLst>
                  <a:outerShdw blurRad="38100" dist="38100" dir="2700000" algn="tl">
                    <a:srgbClr val="000000">
                      <a:alpha val="43137"/>
                    </a:srgbClr>
                  </a:outerShdw>
                </a:effectLst>
              </a:rPr>
              <a:t>High</a:t>
            </a:r>
            <a:r>
              <a:rPr lang="es-MX" dirty="0" smtClean="0">
                <a:solidFill>
                  <a:schemeClr val="bg1"/>
                </a:solidFill>
                <a:effectLst>
                  <a:outerShdw blurRad="38100" dist="38100" dir="2700000" algn="tl">
                    <a:srgbClr val="000000">
                      <a:alpha val="43137"/>
                    </a:srgbClr>
                  </a:outerShdw>
                </a:effectLst>
              </a:rPr>
              <a:t> </a:t>
            </a:r>
            <a:r>
              <a:rPr lang="es-MX" dirty="0" err="1" smtClean="0">
                <a:solidFill>
                  <a:schemeClr val="bg1"/>
                </a:solidFill>
                <a:effectLst>
                  <a:outerShdw blurRad="38100" dist="38100" dir="2700000" algn="tl">
                    <a:srgbClr val="000000">
                      <a:alpha val="43137"/>
                    </a:srgbClr>
                  </a:outerShdw>
                </a:effectLst>
              </a:rPr>
              <a:t>understanding</a:t>
            </a:r>
            <a:r>
              <a:rPr lang="es-MX" dirty="0" smtClean="0">
                <a:solidFill>
                  <a:schemeClr val="bg1"/>
                </a:solidFill>
                <a:effectLst>
                  <a:outerShdw blurRad="38100" dist="38100" dir="2700000" algn="tl">
                    <a:srgbClr val="000000">
                      <a:alpha val="43137"/>
                    </a:srgbClr>
                  </a:outerShdw>
                </a:effectLst>
              </a:rPr>
              <a:t> of </a:t>
            </a:r>
            <a:r>
              <a:rPr lang="es-MX" dirty="0" err="1" smtClean="0">
                <a:solidFill>
                  <a:schemeClr val="bg1"/>
                </a:solidFill>
                <a:effectLst>
                  <a:outerShdw blurRad="38100" dist="38100" dir="2700000" algn="tl">
                    <a:srgbClr val="000000">
                      <a:alpha val="43137"/>
                    </a:srgbClr>
                  </a:outerShdw>
                </a:effectLst>
              </a:rPr>
              <a:t>abstract</a:t>
            </a:r>
            <a:r>
              <a:rPr lang="es-MX" dirty="0" smtClean="0">
                <a:solidFill>
                  <a:schemeClr val="bg1"/>
                </a:solidFill>
                <a:effectLst>
                  <a:outerShdw blurRad="38100" dist="38100" dir="2700000" algn="tl">
                    <a:srgbClr val="000000">
                      <a:alpha val="43137"/>
                    </a:srgbClr>
                  </a:outerShdw>
                </a:effectLst>
              </a:rPr>
              <a:t> </a:t>
            </a:r>
            <a:r>
              <a:rPr lang="es-MX" dirty="0" err="1" smtClean="0">
                <a:solidFill>
                  <a:schemeClr val="bg1"/>
                </a:solidFill>
                <a:effectLst>
                  <a:outerShdw blurRad="38100" dist="38100" dir="2700000" algn="tl">
                    <a:srgbClr val="000000">
                      <a:alpha val="43137"/>
                    </a:srgbClr>
                  </a:outerShdw>
                </a:effectLst>
              </a:rPr>
              <a:t>analysis</a:t>
            </a:r>
            <a:r>
              <a:rPr lang="es-MX" dirty="0" smtClean="0">
                <a:solidFill>
                  <a:schemeClr val="bg1"/>
                </a:solidFill>
                <a:effectLst>
                  <a:outerShdw blurRad="38100" dist="38100" dir="2700000" algn="tl">
                    <a:srgbClr val="000000">
                      <a:alpha val="43137"/>
                    </a:srgbClr>
                  </a:outerShdw>
                </a:effectLst>
              </a:rPr>
              <a:t> and </a:t>
            </a:r>
            <a:r>
              <a:rPr lang="es-MX" dirty="0" err="1" smtClean="0">
                <a:solidFill>
                  <a:schemeClr val="bg1"/>
                </a:solidFill>
                <a:effectLst>
                  <a:outerShdw blurRad="38100" dist="38100" dir="2700000" algn="tl">
                    <a:srgbClr val="000000">
                      <a:alpha val="43137"/>
                    </a:srgbClr>
                  </a:outerShdw>
                </a:effectLst>
              </a:rPr>
              <a:t>functions</a:t>
            </a:r>
            <a:r>
              <a:rPr lang="es-MX" dirty="0" smtClean="0">
                <a:solidFill>
                  <a:schemeClr val="bg1"/>
                </a:solidFill>
                <a:effectLst>
                  <a:outerShdw blurRad="38100" dist="38100" dir="2700000" algn="tl">
                    <a:srgbClr val="000000">
                      <a:alpha val="43137"/>
                    </a:srgbClr>
                  </a:outerShdw>
                </a:effectLst>
              </a:rPr>
              <a:t>.</a:t>
            </a:r>
          </a:p>
          <a:p>
            <a:r>
              <a:rPr lang="en-US" dirty="0" smtClean="0">
                <a:solidFill>
                  <a:schemeClr val="bg1"/>
                </a:solidFill>
                <a:effectLst>
                  <a:outerShdw blurRad="38100" dist="38100" dir="2700000" algn="tl">
                    <a:srgbClr val="000000">
                      <a:alpha val="43137"/>
                    </a:srgbClr>
                  </a:outerShdw>
                </a:effectLst>
              </a:rPr>
              <a:t>Physicists, computer programmers, and business executives, such as accountants, are examples of logical-mathematically intelligent people</a:t>
            </a:r>
            <a:endParaRPr lang="es-MX" dirty="0">
              <a:solidFill>
                <a:schemeClr val="bg1"/>
              </a:solidFill>
              <a:effectLst>
                <a:outerShdw blurRad="38100" dist="38100" dir="2700000" algn="tl">
                  <a:srgbClr val="000000">
                    <a:alpha val="43137"/>
                  </a:srgbClr>
                </a:outerShdw>
              </a:effectLst>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a:blip r:embed="rId2" cstate="print"/>
          <a:tile tx="0" ty="0" sx="100000" sy="100000" flip="none" algn="tl"/>
        </a:blipFill>
        <a:effectLst/>
      </p:bgPr>
    </p:bg>
    <p:spTree>
      <p:nvGrpSpPr>
        <p:cNvPr id="1" name=""/>
        <p:cNvGrpSpPr/>
        <p:nvPr/>
      </p:nvGrpSpPr>
      <p:grpSpPr>
        <a:xfrm>
          <a:off x="0" y="0"/>
          <a:ext cx="0" cy="0"/>
          <a:chOff x="0" y="0"/>
          <a:chExt cx="0" cy="0"/>
        </a:xfrm>
      </p:grpSpPr>
      <p:pic>
        <p:nvPicPr>
          <p:cNvPr id="3074" name="Picture 2" descr="C:\Documents and Settings\Administrador\Configuración local\Archivos temporales de Internet\Content.IE5\66JWW4GP\MCj04338630000[1].png"/>
          <p:cNvPicPr>
            <a:picLocks noChangeAspect="1" noChangeArrowheads="1"/>
          </p:cNvPicPr>
          <p:nvPr/>
        </p:nvPicPr>
        <p:blipFill>
          <a:blip r:embed="rId3" cstate="print"/>
          <a:srcRect/>
          <a:stretch>
            <a:fillRect/>
          </a:stretch>
        </p:blipFill>
        <p:spPr bwMode="auto">
          <a:xfrm>
            <a:off x="1066800" y="533400"/>
            <a:ext cx="6096000" cy="6096000"/>
          </a:xfrm>
          <a:prstGeom prst="rect">
            <a:avLst/>
          </a:prstGeom>
          <a:noFill/>
        </p:spPr>
      </p:pic>
      <p:sp>
        <p:nvSpPr>
          <p:cNvPr id="2" name="1 Título"/>
          <p:cNvSpPr>
            <a:spLocks noGrp="1"/>
          </p:cNvSpPr>
          <p:nvPr>
            <p:ph type="title"/>
          </p:nvPr>
        </p:nvSpPr>
        <p:spPr/>
        <p:txBody>
          <a:bodyPr>
            <a:normAutofit/>
          </a:bodyPr>
          <a:lstStyle/>
          <a:p>
            <a:r>
              <a:rPr lang="es-MX" sz="6000" cap="none" dirty="0" smtClean="0">
                <a:ln w="10541" cmpd="sng">
                  <a:solidFill>
                    <a:schemeClr val="accent1">
                      <a:lumMod val="75000"/>
                    </a:schemeClr>
                  </a:solidFill>
                  <a:prstDash val="solid"/>
                </a:ln>
                <a:solidFill>
                  <a:schemeClr val="tx2"/>
                </a:solidFill>
              </a:rPr>
              <a:t>Musical &amp; </a:t>
            </a:r>
            <a:r>
              <a:rPr lang="es-MX" sz="6000" cap="none" dirty="0" err="1" smtClean="0">
                <a:ln w="10541" cmpd="sng">
                  <a:solidFill>
                    <a:schemeClr val="accent1">
                      <a:lumMod val="75000"/>
                    </a:schemeClr>
                  </a:solidFill>
                  <a:prstDash val="solid"/>
                </a:ln>
                <a:solidFill>
                  <a:schemeClr val="tx2"/>
                </a:solidFill>
              </a:rPr>
              <a:t>Rythmic</a:t>
            </a:r>
            <a:r>
              <a:rPr lang="es-MX" sz="6000" cap="none" dirty="0" smtClean="0">
                <a:ln w="10541" cmpd="sng">
                  <a:solidFill>
                    <a:schemeClr val="accent1">
                      <a:lumMod val="75000"/>
                    </a:schemeClr>
                  </a:solidFill>
                  <a:prstDash val="solid"/>
                </a:ln>
                <a:solidFill>
                  <a:schemeClr val="tx2"/>
                </a:solidFill>
              </a:rPr>
              <a:t>…</a:t>
            </a:r>
            <a:endParaRPr lang="es-MX" sz="6000" cap="none" dirty="0">
              <a:ln w="10541" cmpd="sng">
                <a:solidFill>
                  <a:schemeClr val="accent1">
                    <a:lumMod val="75000"/>
                  </a:schemeClr>
                </a:solidFill>
                <a:prstDash val="solid"/>
              </a:ln>
              <a:solidFill>
                <a:schemeClr val="tx2"/>
              </a:solidFill>
            </a:endParaRPr>
          </a:p>
        </p:txBody>
      </p:sp>
      <p:sp>
        <p:nvSpPr>
          <p:cNvPr id="3" name="2 Marcador de contenido"/>
          <p:cNvSpPr>
            <a:spLocks noGrp="1"/>
          </p:cNvSpPr>
          <p:nvPr>
            <p:ph idx="1"/>
          </p:nvPr>
        </p:nvSpPr>
        <p:spPr/>
        <p:txBody>
          <a:bodyPr/>
          <a:lstStyle/>
          <a:p>
            <a:r>
              <a:rPr lang="es-MX" dirty="0" err="1" smtClean="0">
                <a:solidFill>
                  <a:srgbClr val="92D050"/>
                </a:solidFill>
                <a:effectLst>
                  <a:outerShdw blurRad="38100" dist="38100" dir="2700000" algn="tl">
                    <a:srgbClr val="000000">
                      <a:alpha val="43137"/>
                    </a:srgbClr>
                  </a:outerShdw>
                </a:effectLst>
              </a:rPr>
              <a:t>An</a:t>
            </a:r>
            <a:r>
              <a:rPr lang="es-MX" dirty="0" smtClean="0">
                <a:solidFill>
                  <a:srgbClr val="92D050"/>
                </a:solidFill>
                <a:effectLst>
                  <a:outerShdw blurRad="38100" dist="38100" dir="2700000" algn="tl">
                    <a:srgbClr val="000000">
                      <a:alpha val="43137"/>
                    </a:srgbClr>
                  </a:outerShdw>
                </a:effectLst>
              </a:rPr>
              <a:t> </a:t>
            </a:r>
            <a:r>
              <a:rPr lang="es-MX" dirty="0" err="1" smtClean="0">
                <a:solidFill>
                  <a:srgbClr val="92D050"/>
                </a:solidFill>
                <a:effectLst>
                  <a:outerShdw blurRad="38100" dist="38100" dir="2700000" algn="tl">
                    <a:srgbClr val="000000">
                      <a:alpha val="43137"/>
                    </a:srgbClr>
                  </a:outerShdw>
                </a:effectLst>
              </a:rPr>
              <a:t>ability</a:t>
            </a:r>
            <a:r>
              <a:rPr lang="es-MX" dirty="0" smtClean="0">
                <a:solidFill>
                  <a:srgbClr val="92D050"/>
                </a:solidFill>
                <a:effectLst>
                  <a:outerShdw blurRad="38100" dist="38100" dir="2700000" algn="tl">
                    <a:srgbClr val="000000">
                      <a:alpha val="43137"/>
                    </a:srgbClr>
                  </a:outerShdw>
                </a:effectLst>
              </a:rPr>
              <a:t> </a:t>
            </a:r>
            <a:r>
              <a:rPr lang="es-MX" dirty="0" err="1" smtClean="0">
                <a:solidFill>
                  <a:srgbClr val="92D050"/>
                </a:solidFill>
                <a:effectLst>
                  <a:outerShdw blurRad="38100" dist="38100" dir="2700000" algn="tl">
                    <a:srgbClr val="000000">
                      <a:alpha val="43137"/>
                    </a:srgbClr>
                  </a:outerShdw>
                </a:effectLst>
              </a:rPr>
              <a:t>to</a:t>
            </a:r>
            <a:r>
              <a:rPr lang="es-MX" dirty="0" smtClean="0">
                <a:solidFill>
                  <a:srgbClr val="92D050"/>
                </a:solidFill>
                <a:effectLst>
                  <a:outerShdw blurRad="38100" dist="38100" dir="2700000" algn="tl">
                    <a:srgbClr val="000000">
                      <a:alpha val="43137"/>
                    </a:srgbClr>
                  </a:outerShdw>
                </a:effectLst>
              </a:rPr>
              <a:t> </a:t>
            </a:r>
            <a:r>
              <a:rPr lang="es-MX" dirty="0" err="1" smtClean="0">
                <a:solidFill>
                  <a:srgbClr val="92D050"/>
                </a:solidFill>
                <a:effectLst>
                  <a:outerShdw blurRad="38100" dist="38100" dir="2700000" algn="tl">
                    <a:srgbClr val="000000">
                      <a:alpha val="43137"/>
                    </a:srgbClr>
                  </a:outerShdw>
                </a:effectLst>
              </a:rPr>
              <a:t>understand</a:t>
            </a:r>
            <a:r>
              <a:rPr lang="es-MX" dirty="0" smtClean="0">
                <a:solidFill>
                  <a:srgbClr val="92D050"/>
                </a:solidFill>
                <a:effectLst>
                  <a:outerShdw blurRad="38100" dist="38100" dir="2700000" algn="tl">
                    <a:srgbClr val="000000">
                      <a:alpha val="43137"/>
                    </a:srgbClr>
                  </a:outerShdw>
                </a:effectLst>
              </a:rPr>
              <a:t> and </a:t>
            </a:r>
            <a:r>
              <a:rPr lang="es-MX" dirty="0" err="1" smtClean="0">
                <a:solidFill>
                  <a:srgbClr val="92D050"/>
                </a:solidFill>
                <a:effectLst>
                  <a:outerShdw blurRad="38100" dist="38100" dir="2700000" algn="tl">
                    <a:srgbClr val="000000">
                      <a:alpha val="43137"/>
                    </a:srgbClr>
                  </a:outerShdw>
                </a:effectLst>
              </a:rPr>
              <a:t>express</a:t>
            </a:r>
            <a:r>
              <a:rPr lang="es-MX" dirty="0" smtClean="0">
                <a:solidFill>
                  <a:srgbClr val="92D050"/>
                </a:solidFill>
                <a:effectLst>
                  <a:outerShdw blurRad="38100" dist="38100" dir="2700000" algn="tl">
                    <a:srgbClr val="000000">
                      <a:alpha val="43137"/>
                    </a:srgbClr>
                  </a:outerShdw>
                </a:effectLst>
              </a:rPr>
              <a:t> </a:t>
            </a:r>
            <a:r>
              <a:rPr lang="es-MX" dirty="0" err="1" smtClean="0">
                <a:solidFill>
                  <a:srgbClr val="92D050"/>
                </a:solidFill>
                <a:effectLst>
                  <a:outerShdw blurRad="38100" dist="38100" dir="2700000" algn="tl">
                    <a:srgbClr val="000000">
                      <a:alpha val="43137"/>
                    </a:srgbClr>
                  </a:outerShdw>
                </a:effectLst>
              </a:rPr>
              <a:t>muscal</a:t>
            </a:r>
            <a:r>
              <a:rPr lang="es-MX" dirty="0" smtClean="0">
                <a:solidFill>
                  <a:srgbClr val="92D050"/>
                </a:solidFill>
                <a:effectLst>
                  <a:outerShdw blurRad="38100" dist="38100" dir="2700000" algn="tl">
                    <a:srgbClr val="000000">
                      <a:alpha val="43137"/>
                    </a:srgbClr>
                  </a:outerShdw>
                </a:effectLst>
              </a:rPr>
              <a:t> </a:t>
            </a:r>
            <a:r>
              <a:rPr lang="es-MX" dirty="0" err="1" smtClean="0">
                <a:solidFill>
                  <a:srgbClr val="92D050"/>
                </a:solidFill>
                <a:effectLst>
                  <a:outerShdw blurRad="38100" dist="38100" dir="2700000" algn="tl">
                    <a:srgbClr val="000000">
                      <a:alpha val="43137"/>
                    </a:srgbClr>
                  </a:outerShdw>
                </a:effectLst>
              </a:rPr>
              <a:t>forms</a:t>
            </a:r>
            <a:r>
              <a:rPr lang="es-MX" dirty="0" smtClean="0">
                <a:solidFill>
                  <a:srgbClr val="92D050"/>
                </a:solidFill>
                <a:effectLst>
                  <a:outerShdw blurRad="38100" dist="38100" dir="2700000" algn="tl">
                    <a:srgbClr val="000000">
                      <a:alpha val="43137"/>
                    </a:srgbClr>
                  </a:outerShdw>
                </a:effectLst>
              </a:rPr>
              <a:t>.</a:t>
            </a:r>
          </a:p>
          <a:p>
            <a:r>
              <a:rPr lang="en-US" dirty="0" smtClean="0">
                <a:solidFill>
                  <a:srgbClr val="92D050"/>
                </a:solidFill>
                <a:effectLst>
                  <a:outerShdw blurRad="38100" dist="38100" dir="2700000" algn="tl">
                    <a:srgbClr val="000000">
                      <a:alpha val="43137"/>
                    </a:srgbClr>
                  </a:outerShdw>
                </a:effectLst>
              </a:rPr>
              <a:t>sensitivity to rhythm, pitch, meter, tone, or melody</a:t>
            </a:r>
          </a:p>
          <a:p>
            <a:r>
              <a:rPr lang="en-US" dirty="0" smtClean="0">
                <a:solidFill>
                  <a:srgbClr val="92D050"/>
                </a:solidFill>
                <a:effectLst>
                  <a:outerShdw blurRad="38100" dist="38100" dir="2700000" algn="tl">
                    <a:srgbClr val="000000">
                      <a:alpha val="43137"/>
                    </a:srgbClr>
                  </a:outerShdw>
                </a:effectLst>
              </a:rPr>
              <a:t>sensitivity to timbre, or a good ability to distinguish the sound of a violin from that of a flute, viola, human voice, or cello. </a:t>
            </a:r>
          </a:p>
          <a:p>
            <a:r>
              <a:rPr lang="en-US" dirty="0" smtClean="0">
                <a:solidFill>
                  <a:srgbClr val="92D050"/>
                </a:solidFill>
                <a:effectLst>
                  <a:outerShdw blurRad="38100" dist="38100" dir="2700000" algn="tl">
                    <a:srgbClr val="000000">
                      <a:alpha val="43137"/>
                    </a:srgbClr>
                  </a:outerShdw>
                </a:effectLst>
              </a:rPr>
              <a:t>Composers, musicians, and conductors are examples of careers for musically intelligent people.</a:t>
            </a:r>
            <a:endParaRPr lang="es-MX" dirty="0">
              <a:solidFill>
                <a:srgbClr val="92D050"/>
              </a:solidFill>
              <a:effectLst>
                <a:outerShdw blurRad="38100" dist="38100" dir="2700000" algn="tl">
                  <a:srgbClr val="000000">
                    <a:alpha val="43137"/>
                  </a:srgbClr>
                </a:outerShdw>
              </a:effectLst>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gradFill>
          <a:gsLst>
            <a:gs pos="0">
              <a:schemeClr val="accent6">
                <a:lumMod val="75000"/>
              </a:schemeClr>
            </a:gs>
            <a:gs pos="50000">
              <a:schemeClr val="accent4">
                <a:lumMod val="75000"/>
              </a:schemeClr>
            </a:gs>
            <a:gs pos="100000">
              <a:schemeClr val="accent6">
                <a:lumMod val="50000"/>
              </a:schemeClr>
            </a:gs>
          </a:gsLst>
          <a:path path="circle">
            <a:fillToRect l="50000" t="50000" r="50000" b="50000"/>
          </a:path>
        </a:gradFill>
        <a:effectLst/>
      </p:bgPr>
    </p:bg>
    <p:spTree>
      <p:nvGrpSpPr>
        <p:cNvPr id="1" name=""/>
        <p:cNvGrpSpPr/>
        <p:nvPr/>
      </p:nvGrpSpPr>
      <p:grpSpPr>
        <a:xfrm>
          <a:off x="0" y="0"/>
          <a:ext cx="0" cy="0"/>
          <a:chOff x="0" y="0"/>
          <a:chExt cx="0" cy="0"/>
        </a:xfrm>
      </p:grpSpPr>
      <p:pic>
        <p:nvPicPr>
          <p:cNvPr id="4098" name="Picture 2" descr="C:\Documents and Settings\Administrador\Configuración local\Archivos temporales de Internet\Content.IE5\66JWW4GP\MCj04406190000[1].wmf"/>
          <p:cNvPicPr>
            <a:picLocks noChangeAspect="1" noChangeArrowheads="1"/>
          </p:cNvPicPr>
          <p:nvPr/>
        </p:nvPicPr>
        <p:blipFill>
          <a:blip r:embed="rId2" cstate="print"/>
          <a:srcRect/>
          <a:stretch>
            <a:fillRect/>
          </a:stretch>
        </p:blipFill>
        <p:spPr bwMode="auto">
          <a:xfrm>
            <a:off x="762000" y="3048000"/>
            <a:ext cx="3124200" cy="3124200"/>
          </a:xfrm>
          <a:prstGeom prst="rect">
            <a:avLst/>
          </a:prstGeom>
          <a:ln>
            <a:noFill/>
          </a:ln>
          <a:effectLst>
            <a:softEdge rad="112500"/>
          </a:effectLst>
        </p:spPr>
      </p:pic>
      <p:sp>
        <p:nvSpPr>
          <p:cNvPr id="2" name="1 Título"/>
          <p:cNvSpPr>
            <a:spLocks noGrp="1"/>
          </p:cNvSpPr>
          <p:nvPr>
            <p:ph type="title"/>
          </p:nvPr>
        </p:nvSpPr>
        <p:spPr/>
        <p:txBody>
          <a:bodyPr>
            <a:normAutofit/>
          </a:bodyPr>
          <a:lstStyle/>
          <a:p>
            <a:r>
              <a:rPr lang="es-MX" sz="7200" cap="none" spc="300" dirty="0" err="1"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Intrapersonal</a:t>
            </a:r>
            <a:r>
              <a:rPr lang="es-MX" sz="7200"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a:t>
            </a:r>
            <a:endParaRPr lang="es-MX" sz="7200" cap="none"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
        <p:nvSpPr>
          <p:cNvPr id="3" name="2 Marcador de contenido"/>
          <p:cNvSpPr>
            <a:spLocks noGrp="1"/>
          </p:cNvSpPr>
          <p:nvPr>
            <p:ph idx="1"/>
          </p:nvPr>
        </p:nvSpPr>
        <p:spPr/>
        <p:txBody>
          <a:bodyPr>
            <a:normAutofit fontScale="92500"/>
          </a:bodyPr>
          <a:lstStyle/>
          <a:p>
            <a:r>
              <a:rPr lang="es-MX" dirty="0" err="1" smtClean="0">
                <a:solidFill>
                  <a:schemeClr val="bg1"/>
                </a:solidFill>
                <a:effectLst>
                  <a:outerShdw blurRad="38100" dist="38100" dir="2700000" algn="tl">
                    <a:srgbClr val="000000">
                      <a:alpha val="43137"/>
                    </a:srgbClr>
                  </a:outerShdw>
                </a:effectLst>
              </a:rPr>
              <a:t>Good</a:t>
            </a:r>
            <a:r>
              <a:rPr lang="es-MX" dirty="0" smtClean="0">
                <a:solidFill>
                  <a:schemeClr val="bg1"/>
                </a:solidFill>
                <a:effectLst>
                  <a:outerShdw blurRad="38100" dist="38100" dir="2700000" algn="tl">
                    <a:srgbClr val="000000">
                      <a:alpha val="43137"/>
                    </a:srgbClr>
                  </a:outerShdw>
                </a:effectLst>
              </a:rPr>
              <a:t> </a:t>
            </a:r>
            <a:r>
              <a:rPr lang="es-MX" dirty="0" err="1" smtClean="0">
                <a:solidFill>
                  <a:schemeClr val="bg1"/>
                </a:solidFill>
                <a:effectLst>
                  <a:outerShdw blurRad="38100" dist="38100" dir="2700000" algn="tl">
                    <a:srgbClr val="000000">
                      <a:alpha val="43137"/>
                    </a:srgbClr>
                  </a:outerShdw>
                </a:effectLst>
              </a:rPr>
              <a:t>self-knowledge</a:t>
            </a:r>
            <a:r>
              <a:rPr lang="es-MX" dirty="0" smtClean="0">
                <a:solidFill>
                  <a:schemeClr val="bg1"/>
                </a:solidFill>
                <a:effectLst>
                  <a:outerShdw blurRad="38100" dist="38100" dir="2700000" algn="tl">
                    <a:srgbClr val="000000">
                      <a:alpha val="43137"/>
                    </a:srgbClr>
                  </a:outerShdw>
                </a:effectLst>
              </a:rPr>
              <a:t> and </a:t>
            </a:r>
            <a:r>
              <a:rPr lang="es-MX" dirty="0" err="1" smtClean="0">
                <a:solidFill>
                  <a:schemeClr val="bg1"/>
                </a:solidFill>
                <a:effectLst>
                  <a:outerShdw blurRad="38100" dist="38100" dir="2700000" algn="tl">
                    <a:srgbClr val="000000">
                      <a:alpha val="43137"/>
                    </a:srgbClr>
                  </a:outerShdw>
                </a:effectLst>
              </a:rPr>
              <a:t>is</a:t>
            </a:r>
            <a:r>
              <a:rPr lang="es-MX" dirty="0" smtClean="0">
                <a:solidFill>
                  <a:schemeClr val="bg1"/>
                </a:solidFill>
                <a:effectLst>
                  <a:outerShdw blurRad="38100" dist="38100" dir="2700000" algn="tl">
                    <a:srgbClr val="000000">
                      <a:alpha val="43137"/>
                    </a:srgbClr>
                  </a:outerShdw>
                </a:effectLst>
              </a:rPr>
              <a:t> </a:t>
            </a:r>
            <a:r>
              <a:rPr lang="es-MX" dirty="0" err="1" smtClean="0">
                <a:solidFill>
                  <a:schemeClr val="bg1"/>
                </a:solidFill>
                <a:effectLst>
                  <a:outerShdw blurRad="38100" dist="38100" dir="2700000" algn="tl">
                    <a:srgbClr val="000000">
                      <a:alpha val="43137"/>
                    </a:srgbClr>
                  </a:outerShdw>
                </a:effectLst>
              </a:rPr>
              <a:t>highly</a:t>
            </a:r>
            <a:r>
              <a:rPr lang="es-MX" dirty="0" smtClean="0">
                <a:solidFill>
                  <a:schemeClr val="bg1"/>
                </a:solidFill>
                <a:effectLst>
                  <a:outerShdw blurRad="38100" dist="38100" dir="2700000" algn="tl">
                    <a:srgbClr val="000000">
                      <a:alpha val="43137"/>
                    </a:srgbClr>
                  </a:outerShdw>
                </a:effectLst>
              </a:rPr>
              <a:t> </a:t>
            </a:r>
            <a:r>
              <a:rPr lang="es-MX" dirty="0" err="1" smtClean="0">
                <a:solidFill>
                  <a:schemeClr val="bg1"/>
                </a:solidFill>
                <a:effectLst>
                  <a:outerShdw blurRad="38100" dist="38100" dir="2700000" algn="tl">
                    <a:srgbClr val="000000">
                      <a:alpha val="43137"/>
                    </a:srgbClr>
                  </a:outerShdw>
                </a:effectLst>
              </a:rPr>
              <a:t>aware</a:t>
            </a:r>
            <a:r>
              <a:rPr lang="es-MX" dirty="0" smtClean="0">
                <a:solidFill>
                  <a:schemeClr val="bg1"/>
                </a:solidFill>
                <a:effectLst>
                  <a:outerShdw blurRad="38100" dist="38100" dir="2700000" algn="tl">
                    <a:srgbClr val="000000">
                      <a:alpha val="43137"/>
                    </a:srgbClr>
                  </a:outerShdw>
                </a:effectLst>
              </a:rPr>
              <a:t> of </a:t>
            </a:r>
            <a:r>
              <a:rPr lang="es-MX" dirty="0" err="1" smtClean="0">
                <a:solidFill>
                  <a:schemeClr val="bg1"/>
                </a:solidFill>
                <a:effectLst>
                  <a:outerShdw blurRad="38100" dist="38100" dir="2700000" algn="tl">
                    <a:srgbClr val="000000">
                      <a:alpha val="43137"/>
                    </a:srgbClr>
                  </a:outerShdw>
                </a:effectLst>
              </a:rPr>
              <a:t>one’s</a:t>
            </a:r>
            <a:r>
              <a:rPr lang="es-MX" dirty="0" smtClean="0">
                <a:solidFill>
                  <a:schemeClr val="bg1"/>
                </a:solidFill>
                <a:effectLst>
                  <a:outerShdw blurRad="38100" dist="38100" dir="2700000" algn="tl">
                    <a:srgbClr val="000000">
                      <a:alpha val="43137"/>
                    </a:srgbClr>
                  </a:outerShdw>
                </a:effectLst>
              </a:rPr>
              <a:t> </a:t>
            </a:r>
            <a:r>
              <a:rPr lang="es-MX" dirty="0" err="1" smtClean="0">
                <a:solidFill>
                  <a:schemeClr val="bg1"/>
                </a:solidFill>
                <a:effectLst>
                  <a:outerShdw blurRad="38100" dist="38100" dir="2700000" algn="tl">
                    <a:srgbClr val="000000">
                      <a:alpha val="43137"/>
                    </a:srgbClr>
                  </a:outerShdw>
                </a:effectLst>
              </a:rPr>
              <a:t>dreams</a:t>
            </a:r>
            <a:r>
              <a:rPr lang="es-MX" dirty="0" smtClean="0">
                <a:solidFill>
                  <a:schemeClr val="bg1"/>
                </a:solidFill>
                <a:effectLst>
                  <a:outerShdw blurRad="38100" dist="38100" dir="2700000" algn="tl">
                    <a:srgbClr val="000000">
                      <a:alpha val="43137"/>
                    </a:srgbClr>
                  </a:outerShdw>
                </a:effectLst>
              </a:rPr>
              <a:t>, </a:t>
            </a:r>
            <a:r>
              <a:rPr lang="es-MX" dirty="0" err="1" smtClean="0">
                <a:solidFill>
                  <a:schemeClr val="bg1"/>
                </a:solidFill>
                <a:effectLst>
                  <a:outerShdw blurRad="38100" dist="38100" dir="2700000" algn="tl">
                    <a:srgbClr val="000000">
                      <a:alpha val="43137"/>
                    </a:srgbClr>
                  </a:outerShdw>
                </a:effectLst>
              </a:rPr>
              <a:t>goals</a:t>
            </a:r>
            <a:r>
              <a:rPr lang="es-MX" dirty="0" smtClean="0">
                <a:solidFill>
                  <a:schemeClr val="bg1"/>
                </a:solidFill>
                <a:effectLst>
                  <a:outerShdw blurRad="38100" dist="38100" dir="2700000" algn="tl">
                    <a:srgbClr val="000000">
                      <a:alpha val="43137"/>
                    </a:srgbClr>
                  </a:outerShdw>
                </a:effectLst>
              </a:rPr>
              <a:t>, </a:t>
            </a:r>
            <a:r>
              <a:rPr lang="es-MX" dirty="0" err="1" smtClean="0">
                <a:solidFill>
                  <a:schemeClr val="bg1"/>
                </a:solidFill>
                <a:effectLst>
                  <a:outerShdw blurRad="38100" dist="38100" dir="2700000" algn="tl">
                    <a:srgbClr val="000000">
                      <a:alpha val="43137"/>
                    </a:srgbClr>
                  </a:outerShdw>
                </a:effectLst>
              </a:rPr>
              <a:t>strength</a:t>
            </a:r>
            <a:r>
              <a:rPr lang="es-MX" dirty="0" smtClean="0">
                <a:solidFill>
                  <a:schemeClr val="bg1"/>
                </a:solidFill>
                <a:effectLst>
                  <a:outerShdw blurRad="38100" dist="38100" dir="2700000" algn="tl">
                    <a:srgbClr val="000000">
                      <a:alpha val="43137"/>
                    </a:srgbClr>
                  </a:outerShdw>
                </a:effectLst>
              </a:rPr>
              <a:t>, </a:t>
            </a:r>
            <a:r>
              <a:rPr lang="es-MX" dirty="0" err="1" smtClean="0">
                <a:solidFill>
                  <a:schemeClr val="bg1"/>
                </a:solidFill>
                <a:effectLst>
                  <a:outerShdw blurRad="38100" dist="38100" dir="2700000" algn="tl">
                    <a:srgbClr val="000000">
                      <a:alpha val="43137"/>
                    </a:srgbClr>
                  </a:outerShdw>
                </a:effectLst>
              </a:rPr>
              <a:t>limitations</a:t>
            </a:r>
            <a:r>
              <a:rPr lang="es-MX" dirty="0" smtClean="0">
                <a:solidFill>
                  <a:schemeClr val="bg1"/>
                </a:solidFill>
                <a:effectLst>
                  <a:outerShdw blurRad="38100" dist="38100" dir="2700000" algn="tl">
                    <a:srgbClr val="000000">
                      <a:alpha val="43137"/>
                    </a:srgbClr>
                  </a:outerShdw>
                </a:effectLst>
              </a:rPr>
              <a:t>, </a:t>
            </a:r>
            <a:r>
              <a:rPr lang="es-MX" dirty="0" err="1" smtClean="0">
                <a:solidFill>
                  <a:schemeClr val="bg1"/>
                </a:solidFill>
                <a:effectLst>
                  <a:outerShdw blurRad="38100" dist="38100" dir="2700000" algn="tl">
                    <a:srgbClr val="000000">
                      <a:alpha val="43137"/>
                    </a:srgbClr>
                  </a:outerShdw>
                </a:effectLst>
              </a:rPr>
              <a:t>moods</a:t>
            </a:r>
            <a:r>
              <a:rPr lang="es-MX" dirty="0" smtClean="0">
                <a:solidFill>
                  <a:schemeClr val="bg1"/>
                </a:solidFill>
                <a:effectLst>
                  <a:outerShdw blurRad="38100" dist="38100" dir="2700000" algn="tl">
                    <a:srgbClr val="000000">
                      <a:alpha val="43137"/>
                    </a:srgbClr>
                  </a:outerShdw>
                </a:effectLst>
              </a:rPr>
              <a:t>, </a:t>
            </a:r>
            <a:r>
              <a:rPr lang="es-MX" dirty="0" err="1" smtClean="0">
                <a:solidFill>
                  <a:schemeClr val="bg1"/>
                </a:solidFill>
                <a:effectLst>
                  <a:outerShdw blurRad="38100" dist="38100" dir="2700000" algn="tl">
                    <a:srgbClr val="000000">
                      <a:alpha val="43137"/>
                    </a:srgbClr>
                  </a:outerShdw>
                </a:effectLst>
              </a:rPr>
              <a:t>anxieties</a:t>
            </a:r>
            <a:r>
              <a:rPr lang="es-MX" dirty="0" smtClean="0">
                <a:solidFill>
                  <a:schemeClr val="bg1"/>
                </a:solidFill>
                <a:effectLst>
                  <a:outerShdw blurRad="38100" dist="38100" dir="2700000" algn="tl">
                    <a:srgbClr val="000000">
                      <a:alpha val="43137"/>
                    </a:srgbClr>
                  </a:outerShdw>
                </a:effectLst>
              </a:rPr>
              <a:t>, </a:t>
            </a:r>
            <a:r>
              <a:rPr lang="es-MX" dirty="0" err="1" smtClean="0">
                <a:solidFill>
                  <a:schemeClr val="bg1"/>
                </a:solidFill>
                <a:effectLst>
                  <a:outerShdw blurRad="38100" dist="38100" dir="2700000" algn="tl">
                    <a:srgbClr val="000000">
                      <a:alpha val="43137"/>
                    </a:srgbClr>
                  </a:outerShdw>
                </a:effectLst>
              </a:rPr>
              <a:t>desires</a:t>
            </a:r>
            <a:r>
              <a:rPr lang="es-MX" dirty="0" smtClean="0">
                <a:solidFill>
                  <a:schemeClr val="bg1"/>
                </a:solidFill>
                <a:effectLst>
                  <a:outerShdw blurRad="38100" dist="38100" dir="2700000" algn="tl">
                    <a:srgbClr val="000000">
                      <a:alpha val="43137"/>
                    </a:srgbClr>
                  </a:outerShdw>
                </a:effectLst>
              </a:rPr>
              <a:t>, and </a:t>
            </a:r>
            <a:r>
              <a:rPr lang="es-MX" dirty="0" err="1" smtClean="0">
                <a:solidFill>
                  <a:schemeClr val="bg1"/>
                </a:solidFill>
                <a:effectLst>
                  <a:outerShdw blurRad="38100" dist="38100" dir="2700000" algn="tl">
                    <a:srgbClr val="000000">
                      <a:alpha val="43137"/>
                    </a:srgbClr>
                  </a:outerShdw>
                </a:effectLst>
              </a:rPr>
              <a:t>motivations</a:t>
            </a:r>
            <a:r>
              <a:rPr lang="es-MX" dirty="0" smtClean="0">
                <a:solidFill>
                  <a:schemeClr val="bg1"/>
                </a:solidFill>
                <a:effectLst>
                  <a:outerShdw blurRad="38100" dist="38100" dir="2700000" algn="tl">
                    <a:srgbClr val="000000">
                      <a:alpha val="43137"/>
                    </a:srgbClr>
                  </a:outerShdw>
                </a:effectLst>
              </a:rPr>
              <a:t>.</a:t>
            </a:r>
          </a:p>
          <a:p>
            <a:r>
              <a:rPr lang="en-US" dirty="0" smtClean="0">
                <a:solidFill>
                  <a:schemeClr val="bg1"/>
                </a:solidFill>
                <a:effectLst>
                  <a:outerShdw blurRad="38100" dist="38100" dir="2700000" algn="tl">
                    <a:srgbClr val="000000">
                      <a:alpha val="43137"/>
                    </a:srgbClr>
                  </a:outerShdw>
                </a:effectLst>
              </a:rPr>
              <a:t>the ability to act on the basis of self-knowledge, creating environments, guiding behavior, and making decisions based on an accurate picture of oneself.</a:t>
            </a:r>
          </a:p>
          <a:p>
            <a:r>
              <a:rPr lang="en-US" dirty="0" smtClean="0">
                <a:solidFill>
                  <a:schemeClr val="bg1"/>
                </a:solidFill>
                <a:effectLst>
                  <a:outerShdw blurRad="38100" dist="38100" dir="2700000" algn="tl">
                    <a:srgbClr val="000000">
                      <a:alpha val="43137"/>
                    </a:srgbClr>
                  </a:outerShdw>
                </a:effectLst>
              </a:rPr>
              <a:t>People that have intrapersonal intelligence know themselves well. They aren’t forced into molds, and they make decisions based on what is right for themselves.  They possess a strong sense of identity and purpose. </a:t>
            </a:r>
            <a:endParaRPr lang="es-MX" dirty="0">
              <a:solidFill>
                <a:schemeClr val="bg1"/>
              </a:solidFill>
              <a:effectLst>
                <a:outerShdw blurRad="38100" dist="38100" dir="2700000" algn="tl">
                  <a:srgbClr val="000000">
                    <a:alpha val="43137"/>
                  </a:srgbClr>
                </a:outerShdw>
              </a:effectLst>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gradFill>
          <a:gsLst>
            <a:gs pos="0">
              <a:schemeClr val="accent5">
                <a:lumMod val="60000"/>
                <a:lumOff val="40000"/>
              </a:schemeClr>
            </a:gs>
            <a:gs pos="50000">
              <a:schemeClr val="accent1">
                <a:lumMod val="40000"/>
                <a:lumOff val="60000"/>
              </a:schemeClr>
            </a:gs>
            <a:gs pos="100000">
              <a:schemeClr val="accent1">
                <a:lumMod val="60000"/>
                <a:lumOff val="40000"/>
              </a:schemeClr>
            </a:gs>
          </a:gsLst>
          <a:path path="circle">
            <a:fillToRect l="50000" t="50000" r="50000" b="50000"/>
          </a:path>
        </a:gradFill>
        <a:effectLst/>
      </p:bgPr>
    </p:bg>
    <p:spTree>
      <p:nvGrpSpPr>
        <p:cNvPr id="1" name=""/>
        <p:cNvGrpSpPr/>
        <p:nvPr/>
      </p:nvGrpSpPr>
      <p:grpSpPr>
        <a:xfrm>
          <a:off x="0" y="0"/>
          <a:ext cx="0" cy="0"/>
          <a:chOff x="0" y="0"/>
          <a:chExt cx="0" cy="0"/>
        </a:xfrm>
      </p:grpSpPr>
      <p:pic>
        <p:nvPicPr>
          <p:cNvPr id="5122" name="Picture 2" descr="C:\Documents and Settings\Administrador\Configuración local\Archivos temporales de Internet\Content.IE5\KXHNMOZR\MCj04398530000[1].wmf"/>
          <p:cNvPicPr>
            <a:picLocks noChangeAspect="1" noChangeArrowheads="1"/>
          </p:cNvPicPr>
          <p:nvPr/>
        </p:nvPicPr>
        <p:blipFill>
          <a:blip r:embed="rId2" cstate="print"/>
          <a:srcRect/>
          <a:stretch>
            <a:fillRect/>
          </a:stretch>
        </p:blipFill>
        <p:spPr bwMode="auto">
          <a:xfrm>
            <a:off x="4419600" y="304800"/>
            <a:ext cx="3260725" cy="3572458"/>
          </a:xfrm>
          <a:prstGeom prst="rect">
            <a:avLst/>
          </a:prstGeom>
          <a:ln>
            <a:noFill/>
          </a:ln>
          <a:effectLst>
            <a:softEdge rad="112500"/>
          </a:effectLst>
        </p:spPr>
      </p:pic>
      <p:sp>
        <p:nvSpPr>
          <p:cNvPr id="2" name="1 Título"/>
          <p:cNvSpPr>
            <a:spLocks noGrp="1"/>
          </p:cNvSpPr>
          <p:nvPr>
            <p:ph type="title"/>
          </p:nvPr>
        </p:nvSpPr>
        <p:spPr/>
        <p:txBody>
          <a:bodyPr>
            <a:norm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r>
              <a:rPr lang="es-MX" sz="4800" cap="none"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Interpersonal…</a:t>
            </a:r>
            <a:endParaRPr lang="es-MX" sz="4800" cap="none"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
        <p:nvSpPr>
          <p:cNvPr id="3" name="2 Marcador de contenido"/>
          <p:cNvSpPr>
            <a:spLocks noGrp="1"/>
          </p:cNvSpPr>
          <p:nvPr>
            <p:ph idx="1"/>
          </p:nvPr>
        </p:nvSpPr>
        <p:spPr/>
        <p:txBody>
          <a:bodyPr/>
          <a:lstStyle/>
          <a:p>
            <a:r>
              <a:rPr lang="en-US" dirty="0" smtClean="0">
                <a:solidFill>
                  <a:srgbClr val="7030A0"/>
                </a:solidFill>
                <a:effectLst>
                  <a:outerShdw blurRad="38100" dist="38100" dir="2700000" algn="tl">
                    <a:srgbClr val="000000">
                      <a:alpha val="43137"/>
                    </a:srgbClr>
                  </a:outerShdw>
                </a:effectLst>
              </a:rPr>
              <a:t>Posses an ability to perceive and make distinctions in the moods, characteristics, intentions, temperaments, motivations, and feelings of other people.</a:t>
            </a:r>
          </a:p>
          <a:p>
            <a:r>
              <a:rPr lang="en-US" dirty="0" smtClean="0">
                <a:solidFill>
                  <a:srgbClr val="7030A0"/>
                </a:solidFill>
                <a:effectLst>
                  <a:outerShdw blurRad="38100" dist="38100" dir="2700000" algn="tl">
                    <a:srgbClr val="000000">
                      <a:alpha val="43137"/>
                    </a:srgbClr>
                  </a:outerShdw>
                </a:effectLst>
              </a:rPr>
              <a:t>Treats each individual with their personal distinctions in mind.</a:t>
            </a:r>
          </a:p>
          <a:p>
            <a:r>
              <a:rPr lang="en-US" dirty="0" smtClean="0">
                <a:solidFill>
                  <a:srgbClr val="7030A0"/>
                </a:solidFill>
                <a:effectLst>
                  <a:outerShdw blurRad="38100" dist="38100" dir="2700000" algn="tl">
                    <a:srgbClr val="000000">
                      <a:alpha val="43137"/>
                    </a:srgbClr>
                  </a:outerShdw>
                </a:effectLst>
              </a:rPr>
              <a:t>Those who have highly developed interpersonal intelligence are successful leaders, bosses, public speakers, and military officers.</a:t>
            </a:r>
            <a:endParaRPr lang="es-MX" dirty="0">
              <a:solidFill>
                <a:srgbClr val="7030A0"/>
              </a:solidFill>
              <a:effectLst>
                <a:outerShdw blurRad="38100" dist="38100" dir="2700000" algn="tl">
                  <a:srgbClr val="000000">
                    <a:alpha val="43137"/>
                  </a:srgbClr>
                </a:outerShdw>
              </a:effectLst>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6"/>
            </a:gs>
            <a:gs pos="50000">
              <a:schemeClr val="accent2">
                <a:lumMod val="75000"/>
              </a:schemeClr>
            </a:gs>
            <a:gs pos="100000">
              <a:schemeClr val="accent3">
                <a:lumMod val="75000"/>
              </a:schemeClr>
            </a:gs>
          </a:gsLst>
          <a:lin ang="16200000" scaled="1"/>
          <a:tileRect/>
        </a:gradFill>
        <a:effectLst/>
      </p:bgPr>
    </p:bg>
    <p:spTree>
      <p:nvGrpSpPr>
        <p:cNvPr id="1" name=""/>
        <p:cNvGrpSpPr/>
        <p:nvPr/>
      </p:nvGrpSpPr>
      <p:grpSpPr>
        <a:xfrm>
          <a:off x="0" y="0"/>
          <a:ext cx="0" cy="0"/>
          <a:chOff x="0" y="0"/>
          <a:chExt cx="0" cy="0"/>
        </a:xfrm>
      </p:grpSpPr>
      <p:pic>
        <p:nvPicPr>
          <p:cNvPr id="6146" name="Picture 2" descr="C:\Documents and Settings\Administrador\Configuración local\Archivos temporales de Internet\Content.IE5\CS6FEDFH\MCj04400210000[1].wmf"/>
          <p:cNvPicPr>
            <a:picLocks noChangeAspect="1" noChangeArrowheads="1"/>
          </p:cNvPicPr>
          <p:nvPr/>
        </p:nvPicPr>
        <p:blipFill>
          <a:blip r:embed="rId3" cstate="print"/>
          <a:stretch>
            <a:fillRect/>
          </a:stretch>
        </p:blipFill>
        <p:spPr bwMode="auto">
          <a:xfrm>
            <a:off x="2209800" y="1295400"/>
            <a:ext cx="4063908" cy="4802093"/>
          </a:xfrm>
          <a:prstGeom prst="rect">
            <a:avLst/>
          </a:prstGeom>
          <a:noFill/>
          <a:ln>
            <a:noFill/>
          </a:ln>
        </p:spPr>
      </p:pic>
      <p:sp>
        <p:nvSpPr>
          <p:cNvPr id="2" name="1 Título"/>
          <p:cNvSpPr>
            <a:spLocks noGrp="1"/>
          </p:cNvSpPr>
          <p:nvPr>
            <p:ph type="title"/>
          </p:nvPr>
        </p:nvSpPr>
        <p:spPr>
          <a:xfrm>
            <a:off x="533400" y="1066800"/>
            <a:ext cx="7239000" cy="1143000"/>
          </a:xfrm>
        </p:spPr>
        <p:txBody>
          <a:bodyPr>
            <a:no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r>
              <a:rPr lang="es-MX" sz="7200" cap="none" dirty="0" err="1" smtClean="0">
                <a:ln/>
                <a:solidFill>
                  <a:srgbClr val="00B050"/>
                </a:solidFill>
                <a:latin typeface="Bernard MT Condensed" pitchFamily="18" charset="0"/>
              </a:rPr>
              <a:t>Bodily</a:t>
            </a:r>
            <a:r>
              <a:rPr lang="es-MX" sz="7200" cap="none" dirty="0" smtClean="0">
                <a:ln/>
                <a:solidFill>
                  <a:srgbClr val="00B050"/>
                </a:solidFill>
                <a:latin typeface="Bernard MT Condensed" pitchFamily="18" charset="0"/>
              </a:rPr>
              <a:t> </a:t>
            </a:r>
            <a:r>
              <a:rPr lang="es-MX" sz="7200" cap="none" dirty="0" err="1" smtClean="0">
                <a:ln/>
                <a:solidFill>
                  <a:srgbClr val="00B050"/>
                </a:solidFill>
                <a:latin typeface="Bernard MT Condensed" pitchFamily="18" charset="0"/>
              </a:rPr>
              <a:t>Kinesthetic</a:t>
            </a:r>
            <a:r>
              <a:rPr lang="es-MX" sz="7200" cap="none" dirty="0" smtClean="0">
                <a:ln/>
                <a:solidFill>
                  <a:srgbClr val="00B050"/>
                </a:solidFill>
                <a:latin typeface="Bernard MT Condensed" pitchFamily="18" charset="0"/>
              </a:rPr>
              <a:t>…</a:t>
            </a:r>
            <a:endParaRPr lang="es-MX" sz="7200" cap="none" dirty="0">
              <a:ln/>
              <a:solidFill>
                <a:srgbClr val="00B050"/>
              </a:solidFill>
              <a:latin typeface="Bernard MT Condensed" pitchFamily="18" charset="0"/>
            </a:endParaRPr>
          </a:p>
        </p:txBody>
      </p:sp>
      <p:sp>
        <p:nvSpPr>
          <p:cNvPr id="3" name="2 Marcador de contenido"/>
          <p:cNvSpPr>
            <a:spLocks noGrp="1"/>
          </p:cNvSpPr>
          <p:nvPr>
            <p:ph idx="1"/>
          </p:nvPr>
        </p:nvSpPr>
        <p:spPr>
          <a:xfrm>
            <a:off x="457200" y="2209800"/>
            <a:ext cx="7239000" cy="4846320"/>
          </a:xfrm>
        </p:spPr>
        <p:txBody>
          <a:bodyPr/>
          <a:lstStyle/>
          <a:p>
            <a:r>
              <a:rPr lang="en-US" dirty="0" smtClean="0">
                <a:solidFill>
                  <a:srgbClr val="FFFF00"/>
                </a:solidFill>
                <a:effectLst>
                  <a:outerShdw blurRad="38100" dist="38100" dir="2700000" algn="tl">
                    <a:srgbClr val="000000">
                      <a:alpha val="43137"/>
                    </a:srgbClr>
                  </a:outerShdw>
                </a:effectLst>
              </a:rPr>
              <a:t>Highly developed coordination, balance, dexterity, strength, speed, and flexibility.</a:t>
            </a:r>
          </a:p>
          <a:p>
            <a:r>
              <a:rPr lang="en-US" dirty="0" smtClean="0">
                <a:solidFill>
                  <a:srgbClr val="FFFF00"/>
                </a:solidFill>
                <a:effectLst>
                  <a:outerShdw blurRad="38100" dist="38100" dir="2700000" algn="tl">
                    <a:srgbClr val="000000">
                      <a:alpha val="43137"/>
                    </a:srgbClr>
                  </a:outerShdw>
                </a:effectLst>
              </a:rPr>
              <a:t>Ability in using the entire body to relate thoughts and feelings.</a:t>
            </a:r>
          </a:p>
          <a:p>
            <a:r>
              <a:rPr lang="en-US" dirty="0" smtClean="0">
                <a:solidFill>
                  <a:srgbClr val="FFFF00"/>
                </a:solidFill>
                <a:effectLst>
                  <a:outerShdw blurRad="38100" dist="38100" dir="2700000" algn="tl">
                    <a:srgbClr val="000000">
                      <a:alpha val="43137"/>
                    </a:srgbClr>
                  </a:outerShdw>
                </a:effectLst>
              </a:rPr>
              <a:t>An ability to manipulate objects skillfully, using both fine and coarse motor movements.</a:t>
            </a:r>
          </a:p>
          <a:p>
            <a:r>
              <a:rPr lang="en-US" dirty="0" smtClean="0">
                <a:solidFill>
                  <a:srgbClr val="FFFF00"/>
                </a:solidFill>
                <a:effectLst>
                  <a:outerShdw blurRad="38100" dist="38100" dir="2700000" algn="tl">
                    <a:srgbClr val="000000">
                      <a:alpha val="43137"/>
                    </a:srgbClr>
                  </a:outerShdw>
                </a:effectLst>
              </a:rPr>
              <a:t>Dancers, football players, and gymnasts are examples of bodily-kinesthetic intelligence</a:t>
            </a:r>
            <a:r>
              <a:rPr lang="en-US" dirty="0" smtClean="0">
                <a:solidFill>
                  <a:srgbClr val="FFFF00"/>
                </a:solidFill>
              </a:rPr>
              <a:t>.</a:t>
            </a:r>
            <a:endParaRPr lang="es-MX" dirty="0">
              <a:solidFill>
                <a:srgbClr val="FFFF00"/>
              </a:solidFill>
            </a:endParaRPr>
          </a:p>
        </p:txBody>
      </p:sp>
    </p:spTree>
  </p:cSld>
  <p:clrMapOvr>
    <a:masterClrMapping/>
  </p:clrMapOvr>
</p:sld>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_rels/theme3.xml.rels><?xml version="1.0" encoding="UTF-8" standalone="yes"?>
<Relationships xmlns="http://schemas.openxmlformats.org/package/2006/relationships"><Relationship Id="rId1" Type="http://schemas.openxmlformats.org/officeDocument/2006/relationships/image" Target="../media/image2.jpeg"/></Relationships>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Flow">
  <a:themeElements>
    <a:clrScheme name="Custom 1">
      <a:dk1>
        <a:srgbClr val="922122"/>
      </a:dk1>
      <a:lt1>
        <a:sysClr val="window" lastClr="FFFFFF"/>
      </a:lt1>
      <a:dk2>
        <a:srgbClr val="C32D2E"/>
      </a:dk2>
      <a:lt2>
        <a:srgbClr val="E7DEC9"/>
      </a:lt2>
      <a:accent1>
        <a:srgbClr val="922122"/>
      </a:accent1>
      <a:accent2>
        <a:srgbClr val="FEB80A"/>
      </a:accent2>
      <a:accent3>
        <a:srgbClr val="C32D2E"/>
      </a:accent3>
      <a:accent4>
        <a:srgbClr val="F88630"/>
      </a:accent4>
      <a:accent5>
        <a:srgbClr val="964305"/>
      </a:accent5>
      <a:accent6>
        <a:srgbClr val="964305"/>
      </a:accent6>
      <a:hlink>
        <a:srgbClr val="964305"/>
      </a:hlink>
      <a:folHlink>
        <a:srgbClr val="964305"/>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3.xml><?xml version="1.0" encoding="utf-8"?>
<a:theme xmlns:a="http://schemas.openxmlformats.org/drawingml/2006/main" name="Opulento">
  <a:themeElements>
    <a:clrScheme name="Opulento">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Opulento">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pulento">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ppt/theme/theme4.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Personalizado 4">
    <a:dk1>
      <a:sysClr val="windowText" lastClr="000000"/>
    </a:dk1>
    <a:lt1>
      <a:sysClr val="window" lastClr="FFFFFF"/>
    </a:lt1>
    <a:dk2>
      <a:srgbClr val="FF0000"/>
    </a:dk2>
    <a:lt2>
      <a:srgbClr val="FF6566"/>
    </a:lt2>
    <a:accent1>
      <a:srgbClr val="0F6FC6"/>
    </a:accent1>
    <a:accent2>
      <a:srgbClr val="FF6566"/>
    </a:accent2>
    <a:accent3>
      <a:srgbClr val="FF0000"/>
    </a:accent3>
    <a:accent4>
      <a:srgbClr val="10CF9B"/>
    </a:accent4>
    <a:accent5>
      <a:srgbClr val="7CCA62"/>
    </a:accent5>
    <a:accent6>
      <a:srgbClr val="A5C249"/>
    </a:accent6>
    <a:hlink>
      <a:srgbClr val="E2D700"/>
    </a:hlink>
    <a:folHlink>
      <a:srgbClr val="85DFD0"/>
    </a:folHlink>
  </a:clrScheme>
</a:themeOverride>
</file>

<file path=ppt/theme/themeOverride2.xml><?xml version="1.0" encoding="utf-8"?>
<a:themeOverride xmlns:a="http://schemas.openxmlformats.org/drawingml/2006/main">
  <a:clrScheme name="Mirador">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themeOverride>
</file>

<file path=ppt/theme/themeOverride3.xml><?xml version="1.0" encoding="utf-8"?>
<a:themeOverride xmlns:a="http://schemas.openxmlformats.org/drawingml/2006/main">
  <a:clrScheme name="Flujo">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ppt/theme/themeOverride4.xml><?xml version="1.0" encoding="utf-8"?>
<a:themeOverride xmlns:a="http://schemas.openxmlformats.org/drawingml/2006/main">
  <a:clrScheme name="Concurrencia">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docProps/app.xml><?xml version="1.0" encoding="utf-8"?>
<Properties xmlns="http://schemas.openxmlformats.org/officeDocument/2006/extended-properties" xmlns:vt="http://schemas.openxmlformats.org/officeDocument/2006/docPropsVTypes">
  <Template/>
  <TotalTime>1887</TotalTime>
  <Words>974</Words>
  <Application>Microsoft Office PowerPoint</Application>
  <PresentationFormat>On-screen Show (4:3)</PresentationFormat>
  <Paragraphs>82</Paragraphs>
  <Slides>17</Slides>
  <Notes>1</Notes>
  <HiddenSlides>0</HiddenSlides>
  <MMClips>0</MMClips>
  <ScaleCrop>false</ScaleCrop>
  <HeadingPairs>
    <vt:vector size="4" baseType="variant">
      <vt:variant>
        <vt:lpstr>Theme</vt:lpstr>
      </vt:variant>
      <vt:variant>
        <vt:i4>3</vt:i4>
      </vt:variant>
      <vt:variant>
        <vt:lpstr>Slide Titles</vt:lpstr>
      </vt:variant>
      <vt:variant>
        <vt:i4>17</vt:i4>
      </vt:variant>
    </vt:vector>
  </HeadingPairs>
  <TitlesOfParts>
    <vt:vector size="20" baseType="lpstr">
      <vt:lpstr>Office Theme</vt:lpstr>
      <vt:lpstr>Flow</vt:lpstr>
      <vt:lpstr>Opulento</vt:lpstr>
      <vt:lpstr>Howard Gardner</vt:lpstr>
      <vt:lpstr>Early Life &amp; Influences</vt:lpstr>
      <vt:lpstr>  Intelligence Categories</vt:lpstr>
      <vt:lpstr>Linguistic…</vt:lpstr>
      <vt:lpstr>Logical Mathematical…</vt:lpstr>
      <vt:lpstr>Musical &amp; Rythmic…</vt:lpstr>
      <vt:lpstr>Intrapersonal…</vt:lpstr>
      <vt:lpstr>Interpersonal…</vt:lpstr>
      <vt:lpstr>Bodily Kinesthetic…</vt:lpstr>
      <vt:lpstr>Spatial…</vt:lpstr>
      <vt:lpstr>Naturalist…</vt:lpstr>
      <vt:lpstr>Theory of Multiple Intelligences</vt:lpstr>
      <vt:lpstr>Savant Syndrome</vt:lpstr>
      <vt:lpstr>Project Zero</vt:lpstr>
      <vt:lpstr>BOOKS</vt:lpstr>
      <vt:lpstr>Use of the Multiple Intelligences at Schools</vt:lpstr>
      <vt:lpstr>BIBLIOGRAPHIES</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Howard Gardner</dc:title>
  <dc:creator>Student</dc:creator>
  <cp:lastModifiedBy>Comp13</cp:lastModifiedBy>
  <cp:revision>203</cp:revision>
  <dcterms:created xsi:type="dcterms:W3CDTF">2009-08-26T16:46:11Z</dcterms:created>
  <dcterms:modified xsi:type="dcterms:W3CDTF">2009-10-08T17:00:59Z</dcterms:modified>
</cp:coreProperties>
</file>